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2"/>
  </p:notesMasterIdLst>
  <p:sldIdLst>
    <p:sldId id="256" r:id="rId2"/>
    <p:sldId id="259" r:id="rId3"/>
    <p:sldId id="260" r:id="rId4"/>
    <p:sldId id="261" r:id="rId5"/>
    <p:sldId id="284" r:id="rId6"/>
    <p:sldId id="297" r:id="rId7"/>
    <p:sldId id="262" r:id="rId8"/>
    <p:sldId id="293" r:id="rId9"/>
    <p:sldId id="285" r:id="rId10"/>
    <p:sldId id="291" r:id="rId11"/>
    <p:sldId id="286" r:id="rId12"/>
    <p:sldId id="287" r:id="rId13"/>
    <p:sldId id="290" r:id="rId14"/>
    <p:sldId id="288" r:id="rId15"/>
    <p:sldId id="289" r:id="rId16"/>
    <p:sldId id="294" r:id="rId17"/>
    <p:sldId id="295" r:id="rId18"/>
    <p:sldId id="296" r:id="rId19"/>
    <p:sldId id="298" r:id="rId20"/>
    <p:sldId id="299" r:id="rId21"/>
  </p:sldIdLst>
  <p:sldSz cx="9144000" cy="5143500" type="screen16x9"/>
  <p:notesSz cx="6858000" cy="9144000"/>
  <p:embeddedFontLst>
    <p:embeddedFont>
      <p:font typeface="Pontano Sans" panose="020B0604020202020204"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47907E-04C7-45AD-91FD-0931C7A628C3}">
  <a:tblStyle styleId="{3447907E-04C7-45AD-91FD-0931C7A628C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117" d="100"/>
          <a:sy n="117" d="100"/>
        </p:scale>
        <p:origin x="494"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19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055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955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5268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7691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6728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872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6665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973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6696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511857" y="-125"/>
            <a:ext cx="46323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rot="10800000" flipH="1">
            <a:off x="3558544" y="-125"/>
            <a:ext cx="953312" cy="5143625"/>
            <a:chOff x="1962000" y="-125"/>
            <a:chExt cx="953312" cy="5143625"/>
          </a:xfrm>
        </p:grpSpPr>
        <p:sp>
          <p:nvSpPr>
            <p:cNvPr id="12" name="Google Shape;12;p2"/>
            <p:cNvSpPr/>
            <p:nvPr/>
          </p:nvSpPr>
          <p:spPr>
            <a:xfrm rot="10800000" flipH="1">
              <a:off x="2469212" y="0"/>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2291597" y="-125"/>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2207413" y="0"/>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1962000" y="0"/>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4965100" y="1991825"/>
            <a:ext cx="3704400" cy="1159800"/>
          </a:xfrm>
          <a:prstGeom prst="rect">
            <a:avLst/>
          </a:prstGeom>
        </p:spPr>
        <p:txBody>
          <a:bodyPr spcFirstLastPara="1" wrap="square" lIns="91425" tIns="91425" rIns="91425" bIns="91425" anchor="ctr" anchorCtr="0"/>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7"/>
        <p:cNvGrpSpPr/>
        <p:nvPr/>
      </p:nvGrpSpPr>
      <p:grpSpPr>
        <a:xfrm>
          <a:off x="0" y="0"/>
          <a:ext cx="0" cy="0"/>
          <a:chOff x="0" y="0"/>
          <a:chExt cx="0" cy="0"/>
        </a:xfrm>
      </p:grpSpPr>
      <p:sp>
        <p:nvSpPr>
          <p:cNvPr id="18" name="Google Shape;18;p3"/>
          <p:cNvSpPr/>
          <p:nvPr/>
        </p:nvSpPr>
        <p:spPr>
          <a:xfrm>
            <a:off x="2469212"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0800000">
            <a:off x="2291597"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2207413"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10800000">
            <a:off x="1962000"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10800000">
            <a:off x="2908100" y="-125"/>
            <a:ext cx="62430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ctrTitle"/>
          </p:nvPr>
        </p:nvSpPr>
        <p:spPr>
          <a:xfrm>
            <a:off x="3451475" y="2045250"/>
            <a:ext cx="5154300" cy="690900"/>
          </a:xfrm>
          <a:prstGeom prst="rect">
            <a:avLst/>
          </a:prstGeom>
        </p:spPr>
        <p:txBody>
          <a:bodyPr spcFirstLastPara="1" wrap="square" lIns="91425" tIns="91425" rIns="91425" bIns="91425" anchor="b" anchorCtr="0"/>
          <a:lstStyle>
            <a:lvl1pPr lvl="0" rtl="0">
              <a:spcBef>
                <a:spcPts val="0"/>
              </a:spcBef>
              <a:spcAft>
                <a:spcPts val="0"/>
              </a:spcAft>
              <a:buClr>
                <a:srgbClr val="FFFFFF"/>
              </a:buClr>
              <a:buSzPts val="3600"/>
              <a:buNone/>
              <a:defRPr sz="3600" b="0">
                <a:solidFill>
                  <a:srgbClr val="FFFFFF"/>
                </a:solidFill>
              </a:defRPr>
            </a:lvl1pPr>
            <a:lvl2pPr lvl="1" rtl="0">
              <a:spcBef>
                <a:spcPts val="0"/>
              </a:spcBef>
              <a:spcAft>
                <a:spcPts val="0"/>
              </a:spcAft>
              <a:buClr>
                <a:srgbClr val="FFFFFF"/>
              </a:buClr>
              <a:buSzPts val="3600"/>
              <a:buNone/>
              <a:defRPr sz="3600" b="0">
                <a:solidFill>
                  <a:srgbClr val="FFFFFF"/>
                </a:solidFill>
              </a:defRPr>
            </a:lvl2pPr>
            <a:lvl3pPr lvl="2" rtl="0">
              <a:spcBef>
                <a:spcPts val="0"/>
              </a:spcBef>
              <a:spcAft>
                <a:spcPts val="0"/>
              </a:spcAft>
              <a:buClr>
                <a:srgbClr val="FFFFFF"/>
              </a:buClr>
              <a:buSzPts val="3600"/>
              <a:buNone/>
              <a:defRPr sz="3600" b="0">
                <a:solidFill>
                  <a:srgbClr val="FFFFFF"/>
                </a:solidFill>
              </a:defRPr>
            </a:lvl3pPr>
            <a:lvl4pPr lvl="3" rtl="0">
              <a:spcBef>
                <a:spcPts val="0"/>
              </a:spcBef>
              <a:spcAft>
                <a:spcPts val="0"/>
              </a:spcAft>
              <a:buClr>
                <a:srgbClr val="FFFFFF"/>
              </a:buClr>
              <a:buSzPts val="3600"/>
              <a:buNone/>
              <a:defRPr sz="3600" b="0">
                <a:solidFill>
                  <a:srgbClr val="FFFFFF"/>
                </a:solidFill>
              </a:defRPr>
            </a:lvl4pPr>
            <a:lvl5pPr lvl="4" rtl="0">
              <a:spcBef>
                <a:spcPts val="0"/>
              </a:spcBef>
              <a:spcAft>
                <a:spcPts val="0"/>
              </a:spcAft>
              <a:buClr>
                <a:srgbClr val="FFFFFF"/>
              </a:buClr>
              <a:buSzPts val="3600"/>
              <a:buNone/>
              <a:defRPr sz="3600" b="0">
                <a:solidFill>
                  <a:srgbClr val="FFFFFF"/>
                </a:solidFill>
              </a:defRPr>
            </a:lvl5pPr>
            <a:lvl6pPr lvl="5" rtl="0">
              <a:spcBef>
                <a:spcPts val="0"/>
              </a:spcBef>
              <a:spcAft>
                <a:spcPts val="0"/>
              </a:spcAft>
              <a:buClr>
                <a:srgbClr val="FFFFFF"/>
              </a:buClr>
              <a:buSzPts val="3600"/>
              <a:buNone/>
              <a:defRPr sz="3600" b="0">
                <a:solidFill>
                  <a:srgbClr val="FFFFFF"/>
                </a:solidFill>
              </a:defRPr>
            </a:lvl6pPr>
            <a:lvl7pPr lvl="6" rtl="0">
              <a:spcBef>
                <a:spcPts val="0"/>
              </a:spcBef>
              <a:spcAft>
                <a:spcPts val="0"/>
              </a:spcAft>
              <a:buClr>
                <a:srgbClr val="FFFFFF"/>
              </a:buClr>
              <a:buSzPts val="3600"/>
              <a:buNone/>
              <a:defRPr sz="3600" b="0">
                <a:solidFill>
                  <a:srgbClr val="FFFFFF"/>
                </a:solidFill>
              </a:defRPr>
            </a:lvl7pPr>
            <a:lvl8pPr lvl="7" rtl="0">
              <a:spcBef>
                <a:spcPts val="0"/>
              </a:spcBef>
              <a:spcAft>
                <a:spcPts val="0"/>
              </a:spcAft>
              <a:buClr>
                <a:srgbClr val="FFFFFF"/>
              </a:buClr>
              <a:buSzPts val="3600"/>
              <a:buNone/>
              <a:defRPr sz="3600" b="0">
                <a:solidFill>
                  <a:srgbClr val="FFFFFF"/>
                </a:solidFill>
              </a:defRPr>
            </a:lvl8pPr>
            <a:lvl9pPr lvl="8" rtl="0">
              <a:spcBef>
                <a:spcPts val="0"/>
              </a:spcBef>
              <a:spcAft>
                <a:spcPts val="0"/>
              </a:spcAft>
              <a:buClr>
                <a:srgbClr val="FFFFFF"/>
              </a:buClr>
              <a:buSzPts val="3600"/>
              <a:buNone/>
              <a:defRPr sz="3600" b="0">
                <a:solidFill>
                  <a:srgbClr val="FFFFFF"/>
                </a:solidFill>
              </a:defRPr>
            </a:lvl9pPr>
          </a:lstStyle>
          <a:p>
            <a:endParaRPr/>
          </a:p>
        </p:txBody>
      </p:sp>
      <p:sp>
        <p:nvSpPr>
          <p:cNvPr id="24" name="Google Shape;24;p3"/>
          <p:cNvSpPr txBox="1">
            <a:spLocks noGrp="1"/>
          </p:cNvSpPr>
          <p:nvPr>
            <p:ph type="subTitle" idx="1"/>
          </p:nvPr>
        </p:nvSpPr>
        <p:spPr>
          <a:xfrm>
            <a:off x="3451475" y="2680575"/>
            <a:ext cx="5154300" cy="432300"/>
          </a:xfrm>
          <a:prstGeom prst="rect">
            <a:avLst/>
          </a:prstGeom>
        </p:spPr>
        <p:txBody>
          <a:bodyPr spcFirstLastPara="1" wrap="square" lIns="91425" tIns="91425" rIns="91425" bIns="91425" anchor="t" anchorCtr="0"/>
          <a:lstStyle>
            <a:lvl1pPr lvl="0" rtl="0">
              <a:spcBef>
                <a:spcPts val="0"/>
              </a:spcBef>
              <a:spcAft>
                <a:spcPts val="0"/>
              </a:spcAft>
              <a:buSzPts val="1400"/>
              <a:buNone/>
              <a:defRPr sz="1400">
                <a:solidFill>
                  <a:srgbClr val="33CCFF"/>
                </a:solidFill>
              </a:defRPr>
            </a:lvl1pPr>
            <a:lvl2pPr lvl="1" rtl="0">
              <a:spcBef>
                <a:spcPts val="0"/>
              </a:spcBef>
              <a:spcAft>
                <a:spcPts val="0"/>
              </a:spcAft>
              <a:buSzPts val="1400"/>
              <a:buNone/>
              <a:defRPr sz="1400">
                <a:solidFill>
                  <a:srgbClr val="33CCFF"/>
                </a:solidFill>
              </a:defRPr>
            </a:lvl2pPr>
            <a:lvl3pPr lvl="2" rtl="0">
              <a:spcBef>
                <a:spcPts val="0"/>
              </a:spcBef>
              <a:spcAft>
                <a:spcPts val="0"/>
              </a:spcAft>
              <a:buSzPts val="1400"/>
              <a:buNone/>
              <a:defRPr sz="1400">
                <a:solidFill>
                  <a:srgbClr val="33CCFF"/>
                </a:solidFill>
              </a:defRPr>
            </a:lvl3pPr>
            <a:lvl4pPr lvl="3" rtl="0">
              <a:spcBef>
                <a:spcPts val="0"/>
              </a:spcBef>
              <a:spcAft>
                <a:spcPts val="0"/>
              </a:spcAft>
              <a:buSzPts val="1400"/>
              <a:buNone/>
              <a:defRPr sz="1400">
                <a:solidFill>
                  <a:srgbClr val="33CCFF"/>
                </a:solidFill>
              </a:defRPr>
            </a:lvl4pPr>
            <a:lvl5pPr lvl="4" rtl="0">
              <a:spcBef>
                <a:spcPts val="0"/>
              </a:spcBef>
              <a:spcAft>
                <a:spcPts val="0"/>
              </a:spcAft>
              <a:buSzPts val="1400"/>
              <a:buNone/>
              <a:defRPr sz="1400">
                <a:solidFill>
                  <a:srgbClr val="33CCFF"/>
                </a:solidFill>
              </a:defRPr>
            </a:lvl5pPr>
            <a:lvl6pPr lvl="5" rtl="0">
              <a:spcBef>
                <a:spcPts val="0"/>
              </a:spcBef>
              <a:spcAft>
                <a:spcPts val="0"/>
              </a:spcAft>
              <a:buSzPts val="1400"/>
              <a:buNone/>
              <a:defRPr sz="1400">
                <a:solidFill>
                  <a:srgbClr val="33CCFF"/>
                </a:solidFill>
              </a:defRPr>
            </a:lvl6pPr>
            <a:lvl7pPr lvl="6" rtl="0">
              <a:spcBef>
                <a:spcPts val="0"/>
              </a:spcBef>
              <a:spcAft>
                <a:spcPts val="0"/>
              </a:spcAft>
              <a:buSzPts val="1400"/>
              <a:buNone/>
              <a:defRPr sz="1400">
                <a:solidFill>
                  <a:srgbClr val="33CCFF"/>
                </a:solidFill>
              </a:defRPr>
            </a:lvl7pPr>
            <a:lvl8pPr lvl="7" rtl="0">
              <a:spcBef>
                <a:spcPts val="0"/>
              </a:spcBef>
              <a:spcAft>
                <a:spcPts val="0"/>
              </a:spcAft>
              <a:buSzPts val="1400"/>
              <a:buNone/>
              <a:defRPr sz="1400">
                <a:solidFill>
                  <a:srgbClr val="33CCFF"/>
                </a:solidFill>
              </a:defRPr>
            </a:lvl8pPr>
            <a:lvl9pPr lvl="8" rtl="0">
              <a:spcBef>
                <a:spcPts val="0"/>
              </a:spcBef>
              <a:spcAft>
                <a:spcPts val="0"/>
              </a:spcAft>
              <a:buSzPts val="1400"/>
              <a:buNone/>
              <a:defRPr sz="1400">
                <a:solidFill>
                  <a:srgbClr val="33CCFF"/>
                </a:solidFill>
              </a:defRPr>
            </a:lvl9pPr>
          </a:lstStyle>
          <a:p>
            <a:endParaRPr/>
          </a:p>
        </p:txBody>
      </p:sp>
      <p:sp>
        <p:nvSpPr>
          <p:cNvPr id="25" name="Google Shape;25;p3"/>
          <p:cNvSpPr txBox="1">
            <a:spLocks noGrp="1"/>
          </p:cNvSpPr>
          <p:nvPr>
            <p:ph type="sldNum" idx="12"/>
          </p:nvPr>
        </p:nvSpPr>
        <p:spPr>
          <a:xfrm>
            <a:off x="8529584" y="4749851"/>
            <a:ext cx="548700" cy="393600"/>
          </a:xfrm>
          <a:prstGeom prst="rect">
            <a:avLst/>
          </a:prstGeom>
        </p:spPr>
        <p:txBody>
          <a:bodyPr spcFirstLastPara="1" wrap="square" lIns="91425" tIns="91425" rIns="91425" bIns="91425" anchor="ctr" anchorCtr="0">
            <a:noAutofit/>
          </a:bodyPr>
          <a:lstStyle>
            <a:lvl1pPr lvl="0" rtl="0">
              <a:buNone/>
              <a:defRPr>
                <a:latin typeface="Droid Serif"/>
                <a:ea typeface="Droid Serif"/>
                <a:cs typeface="Droid Serif"/>
                <a:sym typeface="Droid Serif"/>
              </a:defRPr>
            </a:lvl1pPr>
            <a:lvl2pPr lvl="1" rtl="0">
              <a:buNone/>
              <a:defRPr>
                <a:latin typeface="Droid Serif"/>
                <a:ea typeface="Droid Serif"/>
                <a:cs typeface="Droid Serif"/>
                <a:sym typeface="Droid Serif"/>
              </a:defRPr>
            </a:lvl2pPr>
            <a:lvl3pPr lvl="2" rtl="0">
              <a:buNone/>
              <a:defRPr>
                <a:latin typeface="Droid Serif"/>
                <a:ea typeface="Droid Serif"/>
                <a:cs typeface="Droid Serif"/>
                <a:sym typeface="Droid Serif"/>
              </a:defRPr>
            </a:lvl3pPr>
            <a:lvl4pPr lvl="3" rtl="0">
              <a:buNone/>
              <a:defRPr>
                <a:latin typeface="Droid Serif"/>
                <a:ea typeface="Droid Serif"/>
                <a:cs typeface="Droid Serif"/>
                <a:sym typeface="Droid Serif"/>
              </a:defRPr>
            </a:lvl4pPr>
            <a:lvl5pPr lvl="4" rtl="0">
              <a:buNone/>
              <a:defRPr>
                <a:latin typeface="Droid Serif"/>
                <a:ea typeface="Droid Serif"/>
                <a:cs typeface="Droid Serif"/>
                <a:sym typeface="Droid Serif"/>
              </a:defRPr>
            </a:lvl5pPr>
            <a:lvl6pPr lvl="5" rtl="0">
              <a:buNone/>
              <a:defRPr>
                <a:latin typeface="Droid Serif"/>
                <a:ea typeface="Droid Serif"/>
                <a:cs typeface="Droid Serif"/>
                <a:sym typeface="Droid Serif"/>
              </a:defRPr>
            </a:lvl6pPr>
            <a:lvl7pPr lvl="6" rtl="0">
              <a:buNone/>
              <a:defRPr>
                <a:latin typeface="Droid Serif"/>
                <a:ea typeface="Droid Serif"/>
                <a:cs typeface="Droid Serif"/>
                <a:sym typeface="Droid Serif"/>
              </a:defRPr>
            </a:lvl7pPr>
            <a:lvl8pPr lvl="7" rtl="0">
              <a:buNone/>
              <a:defRPr>
                <a:latin typeface="Droid Serif"/>
                <a:ea typeface="Droid Serif"/>
                <a:cs typeface="Droid Serif"/>
                <a:sym typeface="Droid Serif"/>
              </a:defRPr>
            </a:lvl8pPr>
            <a:lvl9pPr lvl="8" rtl="0">
              <a:buNone/>
              <a:defRPr>
                <a:latin typeface="Droid Serif"/>
                <a:ea typeface="Droid Serif"/>
                <a:cs typeface="Droid Serif"/>
                <a:sym typeface="Droid Serif"/>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6"/>
        <p:cNvGrpSpPr/>
        <p:nvPr/>
      </p:nvGrpSpPr>
      <p:grpSpPr>
        <a:xfrm>
          <a:off x="0" y="0"/>
          <a:ext cx="0" cy="0"/>
          <a:chOff x="0" y="0"/>
          <a:chExt cx="0" cy="0"/>
        </a:xfrm>
      </p:grpSpPr>
      <p:sp>
        <p:nvSpPr>
          <p:cNvPr id="27" name="Google Shape;27;p4"/>
          <p:cNvSpPr/>
          <p:nvPr/>
        </p:nvSpPr>
        <p:spPr>
          <a:xfrm rot="-5400000">
            <a:off x="200" y="877900"/>
            <a:ext cx="658200" cy="6591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6738387"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10800000">
            <a:off x="6560772"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6476588"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10800000">
            <a:off x="6231175"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rot="10800000">
            <a:off x="7182000" y="-125"/>
            <a:ext cx="19620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txBox="1">
            <a:spLocks noGrp="1"/>
          </p:cNvSpPr>
          <p:nvPr>
            <p:ph type="body" idx="1"/>
          </p:nvPr>
        </p:nvSpPr>
        <p:spPr>
          <a:xfrm>
            <a:off x="985175" y="766700"/>
            <a:ext cx="4486200" cy="37308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Font typeface="Droid Serif"/>
              <a:buChar char="➝"/>
              <a:defRPr sz="3000" i="1">
                <a:latin typeface="Droid Serif"/>
                <a:ea typeface="Droid Serif"/>
                <a:cs typeface="Droid Serif"/>
                <a:sym typeface="Droid Serif"/>
              </a:defRPr>
            </a:lvl1pPr>
            <a:lvl2pPr marL="914400" lvl="1" indent="-419100" rtl="0">
              <a:spcBef>
                <a:spcPts val="0"/>
              </a:spcBef>
              <a:spcAft>
                <a:spcPts val="0"/>
              </a:spcAft>
              <a:buSzPts val="3000"/>
              <a:buFont typeface="Droid Serif"/>
              <a:buChar char="⇾"/>
              <a:defRPr sz="3000" i="1">
                <a:latin typeface="Droid Serif"/>
                <a:ea typeface="Droid Serif"/>
                <a:cs typeface="Droid Serif"/>
                <a:sym typeface="Droid Serif"/>
              </a:defRPr>
            </a:lvl2pPr>
            <a:lvl3pPr marL="1371600" lvl="2" indent="-419100" rtl="0">
              <a:spcBef>
                <a:spcPts val="0"/>
              </a:spcBef>
              <a:spcAft>
                <a:spcPts val="0"/>
              </a:spcAft>
              <a:buSzPts val="3000"/>
              <a:buFont typeface="Droid Serif"/>
              <a:buChar char="￫"/>
              <a:defRPr sz="3000" i="1">
                <a:latin typeface="Droid Serif"/>
                <a:ea typeface="Droid Serif"/>
                <a:cs typeface="Droid Serif"/>
                <a:sym typeface="Droid Serif"/>
              </a:defRPr>
            </a:lvl3pPr>
            <a:lvl4pPr marL="1828800" lvl="3" indent="-419100" rtl="0">
              <a:spcBef>
                <a:spcPts val="0"/>
              </a:spcBef>
              <a:spcAft>
                <a:spcPts val="0"/>
              </a:spcAft>
              <a:buSzPts val="3000"/>
              <a:buFont typeface="Droid Serif"/>
              <a:buChar char="￫"/>
              <a:defRPr sz="3000" i="1">
                <a:latin typeface="Droid Serif"/>
                <a:ea typeface="Droid Serif"/>
                <a:cs typeface="Droid Serif"/>
                <a:sym typeface="Droid Serif"/>
              </a:defRPr>
            </a:lvl4pPr>
            <a:lvl5pPr marL="2286000" lvl="4" indent="-419100" rtl="0">
              <a:spcBef>
                <a:spcPts val="0"/>
              </a:spcBef>
              <a:spcAft>
                <a:spcPts val="0"/>
              </a:spcAft>
              <a:buSzPts val="3000"/>
              <a:buFont typeface="Droid Serif"/>
              <a:buChar char="￫"/>
              <a:defRPr sz="3000" i="1">
                <a:latin typeface="Droid Serif"/>
                <a:ea typeface="Droid Serif"/>
                <a:cs typeface="Droid Serif"/>
                <a:sym typeface="Droid Serif"/>
              </a:defRPr>
            </a:lvl5pPr>
            <a:lvl6pPr marL="2743200" lvl="5" indent="-419100" rtl="0">
              <a:spcBef>
                <a:spcPts val="0"/>
              </a:spcBef>
              <a:spcAft>
                <a:spcPts val="0"/>
              </a:spcAft>
              <a:buSzPts val="3000"/>
              <a:buFont typeface="Droid Serif"/>
              <a:buChar char="￫"/>
              <a:defRPr sz="3000" i="1">
                <a:latin typeface="Droid Serif"/>
                <a:ea typeface="Droid Serif"/>
                <a:cs typeface="Droid Serif"/>
                <a:sym typeface="Droid Serif"/>
              </a:defRPr>
            </a:lvl6pPr>
            <a:lvl7pPr marL="3200400" lvl="6" indent="-419100" rtl="0">
              <a:spcBef>
                <a:spcPts val="0"/>
              </a:spcBef>
              <a:spcAft>
                <a:spcPts val="0"/>
              </a:spcAft>
              <a:buSzPts val="3000"/>
              <a:buFont typeface="Droid Serif"/>
              <a:buChar char="￫"/>
              <a:defRPr sz="3000" i="1">
                <a:latin typeface="Droid Serif"/>
                <a:ea typeface="Droid Serif"/>
                <a:cs typeface="Droid Serif"/>
                <a:sym typeface="Droid Serif"/>
              </a:defRPr>
            </a:lvl7pPr>
            <a:lvl8pPr marL="3657600" lvl="7" indent="-419100" rtl="0">
              <a:spcBef>
                <a:spcPts val="0"/>
              </a:spcBef>
              <a:spcAft>
                <a:spcPts val="0"/>
              </a:spcAft>
              <a:buSzPts val="3000"/>
              <a:buFont typeface="Droid Serif"/>
              <a:buChar char="￫"/>
              <a:defRPr sz="3000" i="1">
                <a:latin typeface="Droid Serif"/>
                <a:ea typeface="Droid Serif"/>
                <a:cs typeface="Droid Serif"/>
                <a:sym typeface="Droid Serif"/>
              </a:defRPr>
            </a:lvl8pPr>
            <a:lvl9pPr marL="4114800" lvl="8" indent="-419100">
              <a:spcBef>
                <a:spcPts val="0"/>
              </a:spcBef>
              <a:spcAft>
                <a:spcPts val="0"/>
              </a:spcAft>
              <a:buSzPts val="3000"/>
              <a:buFont typeface="Droid Serif"/>
              <a:buChar char="￫"/>
              <a:defRPr sz="3000" i="1">
                <a:latin typeface="Droid Serif"/>
                <a:ea typeface="Droid Serif"/>
                <a:cs typeface="Droid Serif"/>
                <a:sym typeface="Droid Serif"/>
              </a:defRPr>
            </a:lvl9pPr>
          </a:lstStyle>
          <a:p>
            <a:endParaRPr/>
          </a:p>
        </p:txBody>
      </p:sp>
      <p:sp>
        <p:nvSpPr>
          <p:cNvPr id="34" name="Google Shape;34;p4"/>
          <p:cNvSpPr txBox="1"/>
          <p:nvPr/>
        </p:nvSpPr>
        <p:spPr>
          <a:xfrm>
            <a:off x="0" y="785283"/>
            <a:ext cx="6591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FFFFFF"/>
                </a:solidFill>
                <a:latin typeface="Pontano Sans"/>
                <a:ea typeface="Pontano Sans"/>
                <a:cs typeface="Pontano Sans"/>
                <a:sym typeface="Pontano Sans"/>
              </a:rPr>
              <a:t>“</a:t>
            </a:r>
            <a:endParaRPr sz="7200" b="1">
              <a:solidFill>
                <a:srgbClr val="FFFFFF"/>
              </a:solidFill>
              <a:latin typeface="Pontano Sans"/>
              <a:ea typeface="Pontano Sans"/>
              <a:cs typeface="Pontano Sans"/>
              <a:sym typeface="Pontano Sans"/>
            </a:endParaRPr>
          </a:p>
        </p:txBody>
      </p:sp>
      <p:sp>
        <p:nvSpPr>
          <p:cNvPr id="35" name="Google Shape;35;p4"/>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lvl1pPr lvl="0">
              <a:buNone/>
              <a:defRPr>
                <a:latin typeface="Droid Serif"/>
                <a:ea typeface="Droid Serif"/>
                <a:cs typeface="Droid Serif"/>
                <a:sym typeface="Droid Serif"/>
              </a:defRPr>
            </a:lvl1pPr>
            <a:lvl2pPr lvl="1">
              <a:buNone/>
              <a:defRPr>
                <a:latin typeface="Droid Serif"/>
                <a:ea typeface="Droid Serif"/>
                <a:cs typeface="Droid Serif"/>
                <a:sym typeface="Droid Serif"/>
              </a:defRPr>
            </a:lvl2pPr>
            <a:lvl3pPr lvl="2">
              <a:buNone/>
              <a:defRPr>
                <a:latin typeface="Droid Serif"/>
                <a:ea typeface="Droid Serif"/>
                <a:cs typeface="Droid Serif"/>
                <a:sym typeface="Droid Serif"/>
              </a:defRPr>
            </a:lvl3pPr>
            <a:lvl4pPr lvl="3">
              <a:buNone/>
              <a:defRPr>
                <a:latin typeface="Droid Serif"/>
                <a:ea typeface="Droid Serif"/>
                <a:cs typeface="Droid Serif"/>
                <a:sym typeface="Droid Serif"/>
              </a:defRPr>
            </a:lvl4pPr>
            <a:lvl5pPr lvl="4">
              <a:buNone/>
              <a:defRPr>
                <a:latin typeface="Droid Serif"/>
                <a:ea typeface="Droid Serif"/>
                <a:cs typeface="Droid Serif"/>
                <a:sym typeface="Droid Serif"/>
              </a:defRPr>
            </a:lvl5pPr>
            <a:lvl6pPr lvl="5">
              <a:buNone/>
              <a:defRPr>
                <a:latin typeface="Droid Serif"/>
                <a:ea typeface="Droid Serif"/>
                <a:cs typeface="Droid Serif"/>
                <a:sym typeface="Droid Serif"/>
              </a:defRPr>
            </a:lvl6pPr>
            <a:lvl7pPr lvl="6">
              <a:buNone/>
              <a:defRPr>
                <a:latin typeface="Droid Serif"/>
                <a:ea typeface="Droid Serif"/>
                <a:cs typeface="Droid Serif"/>
                <a:sym typeface="Droid Serif"/>
              </a:defRPr>
            </a:lvl7pPr>
            <a:lvl8pPr lvl="7">
              <a:buNone/>
              <a:defRPr>
                <a:latin typeface="Droid Serif"/>
                <a:ea typeface="Droid Serif"/>
                <a:cs typeface="Droid Serif"/>
                <a:sym typeface="Droid Serif"/>
              </a:defRPr>
            </a:lvl8pPr>
            <a:lvl9pPr lvl="8">
              <a:buNone/>
              <a:defRPr>
                <a:latin typeface="Droid Serif"/>
                <a:ea typeface="Droid Serif"/>
                <a:cs typeface="Droid Serif"/>
                <a:sym typeface="Droid Serif"/>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6"/>
        <p:cNvGrpSpPr/>
        <p:nvPr/>
      </p:nvGrpSpPr>
      <p:grpSpPr>
        <a:xfrm>
          <a:off x="0" y="0"/>
          <a:ext cx="0" cy="0"/>
          <a:chOff x="0" y="0"/>
          <a:chExt cx="0" cy="0"/>
        </a:xfrm>
      </p:grpSpPr>
      <p:sp>
        <p:nvSpPr>
          <p:cNvPr id="37" name="Google Shape;37;p5"/>
          <p:cNvSpPr/>
          <p:nvPr/>
        </p:nvSpPr>
        <p:spPr>
          <a:xfrm rot="-5400000">
            <a:off x="-100" y="878175"/>
            <a:ext cx="269100" cy="2694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6738387"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10800000">
            <a:off x="6560772"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6476588"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10800000">
            <a:off x="6231175"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rot="10800000">
            <a:off x="7182000" y="-125"/>
            <a:ext cx="19620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4" name="Google Shape;44;p5"/>
          <p:cNvSpPr txBox="1">
            <a:spLocks noGrp="1"/>
          </p:cNvSpPr>
          <p:nvPr>
            <p:ph type="body" idx="1"/>
          </p:nvPr>
        </p:nvSpPr>
        <p:spPr>
          <a:xfrm>
            <a:off x="457200" y="1406944"/>
            <a:ext cx="5301300" cy="31614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5" name="Google Shape;45;p5"/>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Google Shape;97;p11"/>
          <p:cNvSpPr/>
          <p:nvPr/>
        </p:nvSpPr>
        <p:spPr>
          <a:xfrm>
            <a:off x="8697912"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rot="10800000">
            <a:off x="8520297"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a:off x="8436113"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rot="10800000">
            <a:off x="8190700"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txBox="1">
            <a:spLocks noGrp="1"/>
          </p:cNvSpPr>
          <p:nvPr>
            <p:ph type="sldNum" idx="12"/>
          </p:nvPr>
        </p:nvSpPr>
        <p:spPr>
          <a:xfrm>
            <a:off x="75658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dark">
  <p:cSld name="BLANK_1">
    <p:spTree>
      <p:nvGrpSpPr>
        <p:cNvPr id="1" name="Shape 102"/>
        <p:cNvGrpSpPr/>
        <p:nvPr/>
      </p:nvGrpSpPr>
      <p:grpSpPr>
        <a:xfrm>
          <a:off x="0" y="0"/>
          <a:ext cx="0" cy="0"/>
          <a:chOff x="0" y="0"/>
          <a:chExt cx="0" cy="0"/>
        </a:xfrm>
      </p:grpSpPr>
      <p:sp>
        <p:nvSpPr>
          <p:cNvPr id="103" name="Google Shape;103;p12"/>
          <p:cNvSpPr/>
          <p:nvPr/>
        </p:nvSpPr>
        <p:spPr>
          <a:xfrm rot="10800000">
            <a:off x="-7161" y="0"/>
            <a:ext cx="91440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a:off x="8697912"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2"/>
          <p:cNvSpPr/>
          <p:nvPr/>
        </p:nvSpPr>
        <p:spPr>
          <a:xfrm rot="10800000">
            <a:off x="8520297"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2"/>
          <p:cNvSpPr/>
          <p:nvPr/>
        </p:nvSpPr>
        <p:spPr>
          <a:xfrm>
            <a:off x="8436113"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2"/>
          <p:cNvSpPr/>
          <p:nvPr/>
        </p:nvSpPr>
        <p:spPr>
          <a:xfrm rot="10800000">
            <a:off x="8190700"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2"/>
          <p:cNvSpPr txBox="1">
            <a:spLocks noGrp="1"/>
          </p:cNvSpPr>
          <p:nvPr>
            <p:ph type="sldNum" idx="12"/>
          </p:nvPr>
        </p:nvSpPr>
        <p:spPr>
          <a:xfrm>
            <a:off x="7565809"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63300"/>
            <a:ext cx="5301300" cy="7278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162D5A"/>
              </a:buClr>
              <a:buSzPts val="2400"/>
              <a:buFont typeface="Droid Serif"/>
              <a:buNone/>
              <a:defRPr sz="2400" b="1">
                <a:solidFill>
                  <a:srgbClr val="162D5A"/>
                </a:solidFill>
                <a:latin typeface="Droid Serif"/>
                <a:ea typeface="Droid Serif"/>
                <a:cs typeface="Droid Serif"/>
                <a:sym typeface="Droid Serif"/>
              </a:defRPr>
            </a:lvl1pPr>
            <a:lvl2pPr lvl="1">
              <a:spcBef>
                <a:spcPts val="0"/>
              </a:spcBef>
              <a:spcAft>
                <a:spcPts val="0"/>
              </a:spcAft>
              <a:buClr>
                <a:srgbClr val="162D5A"/>
              </a:buClr>
              <a:buSzPts val="2400"/>
              <a:buFont typeface="Droid Serif"/>
              <a:buNone/>
              <a:defRPr sz="2400" b="1">
                <a:solidFill>
                  <a:srgbClr val="162D5A"/>
                </a:solidFill>
                <a:latin typeface="Droid Serif"/>
                <a:ea typeface="Droid Serif"/>
                <a:cs typeface="Droid Serif"/>
                <a:sym typeface="Droid Serif"/>
              </a:defRPr>
            </a:lvl2pPr>
            <a:lvl3pPr lvl="2">
              <a:spcBef>
                <a:spcPts val="0"/>
              </a:spcBef>
              <a:spcAft>
                <a:spcPts val="0"/>
              </a:spcAft>
              <a:buClr>
                <a:srgbClr val="162D5A"/>
              </a:buClr>
              <a:buSzPts val="2400"/>
              <a:buFont typeface="Droid Serif"/>
              <a:buNone/>
              <a:defRPr sz="2400" b="1">
                <a:solidFill>
                  <a:srgbClr val="162D5A"/>
                </a:solidFill>
                <a:latin typeface="Droid Serif"/>
                <a:ea typeface="Droid Serif"/>
                <a:cs typeface="Droid Serif"/>
                <a:sym typeface="Droid Serif"/>
              </a:defRPr>
            </a:lvl3pPr>
            <a:lvl4pPr lvl="3">
              <a:spcBef>
                <a:spcPts val="0"/>
              </a:spcBef>
              <a:spcAft>
                <a:spcPts val="0"/>
              </a:spcAft>
              <a:buClr>
                <a:srgbClr val="162D5A"/>
              </a:buClr>
              <a:buSzPts val="2400"/>
              <a:buFont typeface="Droid Serif"/>
              <a:buNone/>
              <a:defRPr sz="2400" b="1">
                <a:solidFill>
                  <a:srgbClr val="162D5A"/>
                </a:solidFill>
                <a:latin typeface="Droid Serif"/>
                <a:ea typeface="Droid Serif"/>
                <a:cs typeface="Droid Serif"/>
                <a:sym typeface="Droid Serif"/>
              </a:defRPr>
            </a:lvl4pPr>
            <a:lvl5pPr lvl="4">
              <a:spcBef>
                <a:spcPts val="0"/>
              </a:spcBef>
              <a:spcAft>
                <a:spcPts val="0"/>
              </a:spcAft>
              <a:buClr>
                <a:srgbClr val="162D5A"/>
              </a:buClr>
              <a:buSzPts val="2400"/>
              <a:buFont typeface="Droid Serif"/>
              <a:buNone/>
              <a:defRPr sz="2400" b="1">
                <a:solidFill>
                  <a:srgbClr val="162D5A"/>
                </a:solidFill>
                <a:latin typeface="Droid Serif"/>
                <a:ea typeface="Droid Serif"/>
                <a:cs typeface="Droid Serif"/>
                <a:sym typeface="Droid Serif"/>
              </a:defRPr>
            </a:lvl5pPr>
            <a:lvl6pPr lvl="5">
              <a:spcBef>
                <a:spcPts val="0"/>
              </a:spcBef>
              <a:spcAft>
                <a:spcPts val="0"/>
              </a:spcAft>
              <a:buClr>
                <a:srgbClr val="162D5A"/>
              </a:buClr>
              <a:buSzPts val="2400"/>
              <a:buFont typeface="Droid Serif"/>
              <a:buNone/>
              <a:defRPr sz="2400" b="1">
                <a:solidFill>
                  <a:srgbClr val="162D5A"/>
                </a:solidFill>
                <a:latin typeface="Droid Serif"/>
                <a:ea typeface="Droid Serif"/>
                <a:cs typeface="Droid Serif"/>
                <a:sym typeface="Droid Serif"/>
              </a:defRPr>
            </a:lvl6pPr>
            <a:lvl7pPr lvl="6">
              <a:spcBef>
                <a:spcPts val="0"/>
              </a:spcBef>
              <a:spcAft>
                <a:spcPts val="0"/>
              </a:spcAft>
              <a:buClr>
                <a:srgbClr val="162D5A"/>
              </a:buClr>
              <a:buSzPts val="2400"/>
              <a:buFont typeface="Droid Serif"/>
              <a:buNone/>
              <a:defRPr sz="2400" b="1">
                <a:solidFill>
                  <a:srgbClr val="162D5A"/>
                </a:solidFill>
                <a:latin typeface="Droid Serif"/>
                <a:ea typeface="Droid Serif"/>
                <a:cs typeface="Droid Serif"/>
                <a:sym typeface="Droid Serif"/>
              </a:defRPr>
            </a:lvl7pPr>
            <a:lvl8pPr lvl="7">
              <a:spcBef>
                <a:spcPts val="0"/>
              </a:spcBef>
              <a:spcAft>
                <a:spcPts val="0"/>
              </a:spcAft>
              <a:buClr>
                <a:srgbClr val="162D5A"/>
              </a:buClr>
              <a:buSzPts val="2400"/>
              <a:buFont typeface="Droid Serif"/>
              <a:buNone/>
              <a:defRPr sz="2400" b="1">
                <a:solidFill>
                  <a:srgbClr val="162D5A"/>
                </a:solidFill>
                <a:latin typeface="Droid Serif"/>
                <a:ea typeface="Droid Serif"/>
                <a:cs typeface="Droid Serif"/>
                <a:sym typeface="Droid Serif"/>
              </a:defRPr>
            </a:lvl8pPr>
            <a:lvl9pPr lvl="8">
              <a:spcBef>
                <a:spcPts val="0"/>
              </a:spcBef>
              <a:spcAft>
                <a:spcPts val="0"/>
              </a:spcAft>
              <a:buClr>
                <a:srgbClr val="162D5A"/>
              </a:buClr>
              <a:buSzPts val="2400"/>
              <a:buFont typeface="Droid Serif"/>
              <a:buNone/>
              <a:defRPr sz="2400" b="1">
                <a:solidFill>
                  <a:srgbClr val="162D5A"/>
                </a:solidFill>
                <a:latin typeface="Droid Serif"/>
                <a:ea typeface="Droid Serif"/>
                <a:cs typeface="Droid Serif"/>
                <a:sym typeface="Droid Serif"/>
              </a:defRPr>
            </a:lvl9pPr>
          </a:lstStyle>
          <a:p>
            <a:endParaRPr/>
          </a:p>
        </p:txBody>
      </p:sp>
      <p:sp>
        <p:nvSpPr>
          <p:cNvPr id="7" name="Google Shape;7;p1"/>
          <p:cNvSpPr txBox="1">
            <a:spLocks noGrp="1"/>
          </p:cNvSpPr>
          <p:nvPr>
            <p:ph type="body" idx="1"/>
          </p:nvPr>
        </p:nvSpPr>
        <p:spPr>
          <a:xfrm>
            <a:off x="457200" y="1406944"/>
            <a:ext cx="5301300" cy="3161400"/>
          </a:xfrm>
          <a:prstGeom prst="rect">
            <a:avLst/>
          </a:prstGeom>
          <a:noFill/>
          <a:ln>
            <a:noFill/>
          </a:ln>
        </p:spPr>
        <p:txBody>
          <a:bodyPr spcFirstLastPara="1" wrap="square" lIns="91425" tIns="91425" rIns="91425" bIns="91425" anchor="t" anchorCtr="0"/>
          <a:lstStyle>
            <a:lvl1pPr marL="457200" lvl="0" indent="-342900">
              <a:spcBef>
                <a:spcPts val="600"/>
              </a:spcBef>
              <a:spcAft>
                <a:spcPts val="0"/>
              </a:spcAft>
              <a:buClr>
                <a:srgbClr val="33CCFF"/>
              </a:buClr>
              <a:buSzPts val="1800"/>
              <a:buFont typeface="Pontano Sans"/>
              <a:buChar char="➝"/>
              <a:defRPr sz="1800">
                <a:solidFill>
                  <a:srgbClr val="162D5A"/>
                </a:solidFill>
                <a:latin typeface="Pontano Sans"/>
                <a:ea typeface="Pontano Sans"/>
                <a:cs typeface="Pontano Sans"/>
                <a:sym typeface="Pontano Sans"/>
              </a:defRPr>
            </a:lvl1pPr>
            <a:lvl2pPr marL="914400" lvl="1" indent="-342900">
              <a:spcBef>
                <a:spcPts val="0"/>
              </a:spcBef>
              <a:spcAft>
                <a:spcPts val="0"/>
              </a:spcAft>
              <a:buClr>
                <a:srgbClr val="33CCFF"/>
              </a:buClr>
              <a:buSzPts val="1800"/>
              <a:buFont typeface="Pontano Sans"/>
              <a:buChar char="⇾"/>
              <a:defRPr sz="1800">
                <a:solidFill>
                  <a:srgbClr val="162D5A"/>
                </a:solidFill>
                <a:latin typeface="Pontano Sans"/>
                <a:ea typeface="Pontano Sans"/>
                <a:cs typeface="Pontano Sans"/>
                <a:sym typeface="Pontano Sans"/>
              </a:defRPr>
            </a:lvl2pPr>
            <a:lvl3pPr marL="1371600" lvl="2" indent="-342900">
              <a:spcBef>
                <a:spcPts val="0"/>
              </a:spcBef>
              <a:spcAft>
                <a:spcPts val="0"/>
              </a:spcAft>
              <a:buClr>
                <a:srgbClr val="33CCFF"/>
              </a:buClr>
              <a:buSzPts val="1800"/>
              <a:buFont typeface="Pontano Sans"/>
              <a:buChar char="￫"/>
              <a:defRPr sz="1800">
                <a:solidFill>
                  <a:srgbClr val="162D5A"/>
                </a:solidFill>
                <a:latin typeface="Pontano Sans"/>
                <a:ea typeface="Pontano Sans"/>
                <a:cs typeface="Pontano Sans"/>
                <a:sym typeface="Pontano Sans"/>
              </a:defRPr>
            </a:lvl3pPr>
            <a:lvl4pPr marL="1828800" lvl="3" indent="-342900">
              <a:spcBef>
                <a:spcPts val="0"/>
              </a:spcBef>
              <a:spcAft>
                <a:spcPts val="0"/>
              </a:spcAft>
              <a:buClr>
                <a:srgbClr val="33CCFF"/>
              </a:buClr>
              <a:buSzPts val="1800"/>
              <a:buFont typeface="Pontano Sans"/>
              <a:buChar char="￫"/>
              <a:defRPr sz="1800">
                <a:solidFill>
                  <a:srgbClr val="162D5A"/>
                </a:solidFill>
                <a:latin typeface="Pontano Sans"/>
                <a:ea typeface="Pontano Sans"/>
                <a:cs typeface="Pontano Sans"/>
                <a:sym typeface="Pontano Sans"/>
              </a:defRPr>
            </a:lvl4pPr>
            <a:lvl5pPr marL="2286000" lvl="4" indent="-342900">
              <a:spcBef>
                <a:spcPts val="0"/>
              </a:spcBef>
              <a:spcAft>
                <a:spcPts val="0"/>
              </a:spcAft>
              <a:buClr>
                <a:srgbClr val="33CCFF"/>
              </a:buClr>
              <a:buSzPts val="1800"/>
              <a:buFont typeface="Pontano Sans"/>
              <a:buChar char="￫"/>
              <a:defRPr sz="1800">
                <a:solidFill>
                  <a:srgbClr val="162D5A"/>
                </a:solidFill>
                <a:latin typeface="Pontano Sans"/>
                <a:ea typeface="Pontano Sans"/>
                <a:cs typeface="Pontano Sans"/>
                <a:sym typeface="Pontano Sans"/>
              </a:defRPr>
            </a:lvl5pPr>
            <a:lvl6pPr marL="2743200" lvl="5" indent="-342900">
              <a:spcBef>
                <a:spcPts val="0"/>
              </a:spcBef>
              <a:spcAft>
                <a:spcPts val="0"/>
              </a:spcAft>
              <a:buClr>
                <a:srgbClr val="33CCFF"/>
              </a:buClr>
              <a:buSzPts val="1800"/>
              <a:buFont typeface="Pontano Sans"/>
              <a:buChar char="￫"/>
              <a:defRPr sz="1800">
                <a:solidFill>
                  <a:srgbClr val="162D5A"/>
                </a:solidFill>
                <a:latin typeface="Pontano Sans"/>
                <a:ea typeface="Pontano Sans"/>
                <a:cs typeface="Pontano Sans"/>
                <a:sym typeface="Pontano Sans"/>
              </a:defRPr>
            </a:lvl6pPr>
            <a:lvl7pPr marL="3200400" lvl="6" indent="-342900">
              <a:spcBef>
                <a:spcPts val="0"/>
              </a:spcBef>
              <a:spcAft>
                <a:spcPts val="0"/>
              </a:spcAft>
              <a:buClr>
                <a:srgbClr val="33CCFF"/>
              </a:buClr>
              <a:buSzPts val="1800"/>
              <a:buFont typeface="Pontano Sans"/>
              <a:buChar char="￫"/>
              <a:defRPr sz="1800">
                <a:solidFill>
                  <a:srgbClr val="162D5A"/>
                </a:solidFill>
                <a:latin typeface="Pontano Sans"/>
                <a:ea typeface="Pontano Sans"/>
                <a:cs typeface="Pontano Sans"/>
                <a:sym typeface="Pontano Sans"/>
              </a:defRPr>
            </a:lvl7pPr>
            <a:lvl8pPr marL="3657600" lvl="7" indent="-342900">
              <a:spcBef>
                <a:spcPts val="0"/>
              </a:spcBef>
              <a:spcAft>
                <a:spcPts val="0"/>
              </a:spcAft>
              <a:buClr>
                <a:srgbClr val="33CCFF"/>
              </a:buClr>
              <a:buSzPts val="1800"/>
              <a:buFont typeface="Pontano Sans"/>
              <a:buChar char="￫"/>
              <a:defRPr sz="1800">
                <a:solidFill>
                  <a:srgbClr val="162D5A"/>
                </a:solidFill>
                <a:latin typeface="Pontano Sans"/>
                <a:ea typeface="Pontano Sans"/>
                <a:cs typeface="Pontano Sans"/>
                <a:sym typeface="Pontano Sans"/>
              </a:defRPr>
            </a:lvl8pPr>
            <a:lvl9pPr marL="4114800" lvl="8" indent="-342900">
              <a:spcBef>
                <a:spcPts val="0"/>
              </a:spcBef>
              <a:spcAft>
                <a:spcPts val="0"/>
              </a:spcAft>
              <a:buClr>
                <a:srgbClr val="33CCFF"/>
              </a:buClr>
              <a:buSzPts val="1800"/>
              <a:buFont typeface="Pontano Sans"/>
              <a:buChar char="￫"/>
              <a:defRPr sz="1800">
                <a:solidFill>
                  <a:srgbClr val="162D5A"/>
                </a:solidFill>
                <a:latin typeface="Pontano Sans"/>
                <a:ea typeface="Pontano Sans"/>
                <a:cs typeface="Pontano Sans"/>
                <a:sym typeface="Pontano Sans"/>
              </a:defRPr>
            </a:lvl9pPr>
          </a:lstStyle>
          <a:p>
            <a:endParaRPr/>
          </a:p>
        </p:txBody>
      </p:sp>
      <p:sp>
        <p:nvSpPr>
          <p:cNvPr id="8" name="Google Shape;8;p1"/>
          <p:cNvSpPr txBox="1">
            <a:spLocks noGrp="1"/>
          </p:cNvSpPr>
          <p:nvPr>
            <p:ph type="sldNum" idx="12"/>
          </p:nvPr>
        </p:nvSpPr>
        <p:spPr>
          <a:xfrm>
            <a:off x="56062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200">
                <a:solidFill>
                  <a:srgbClr val="33CCFF"/>
                </a:solidFill>
                <a:latin typeface="Pontano Sans"/>
                <a:ea typeface="Pontano Sans"/>
                <a:cs typeface="Pontano Sans"/>
                <a:sym typeface="Pontano Sans"/>
              </a:defRPr>
            </a:lvl1pPr>
            <a:lvl2pPr lvl="1" algn="r">
              <a:buNone/>
              <a:defRPr sz="1200">
                <a:solidFill>
                  <a:srgbClr val="33CCFF"/>
                </a:solidFill>
                <a:latin typeface="Pontano Sans"/>
                <a:ea typeface="Pontano Sans"/>
                <a:cs typeface="Pontano Sans"/>
                <a:sym typeface="Pontano Sans"/>
              </a:defRPr>
            </a:lvl2pPr>
            <a:lvl3pPr lvl="2" algn="r">
              <a:buNone/>
              <a:defRPr sz="1200">
                <a:solidFill>
                  <a:srgbClr val="33CCFF"/>
                </a:solidFill>
                <a:latin typeface="Pontano Sans"/>
                <a:ea typeface="Pontano Sans"/>
                <a:cs typeface="Pontano Sans"/>
                <a:sym typeface="Pontano Sans"/>
              </a:defRPr>
            </a:lvl3pPr>
            <a:lvl4pPr lvl="3" algn="r">
              <a:buNone/>
              <a:defRPr sz="1200">
                <a:solidFill>
                  <a:srgbClr val="33CCFF"/>
                </a:solidFill>
                <a:latin typeface="Pontano Sans"/>
                <a:ea typeface="Pontano Sans"/>
                <a:cs typeface="Pontano Sans"/>
                <a:sym typeface="Pontano Sans"/>
              </a:defRPr>
            </a:lvl4pPr>
            <a:lvl5pPr lvl="4" algn="r">
              <a:buNone/>
              <a:defRPr sz="1200">
                <a:solidFill>
                  <a:srgbClr val="33CCFF"/>
                </a:solidFill>
                <a:latin typeface="Pontano Sans"/>
                <a:ea typeface="Pontano Sans"/>
                <a:cs typeface="Pontano Sans"/>
                <a:sym typeface="Pontano Sans"/>
              </a:defRPr>
            </a:lvl5pPr>
            <a:lvl6pPr lvl="5" algn="r">
              <a:buNone/>
              <a:defRPr sz="1200">
                <a:solidFill>
                  <a:srgbClr val="33CCFF"/>
                </a:solidFill>
                <a:latin typeface="Pontano Sans"/>
                <a:ea typeface="Pontano Sans"/>
                <a:cs typeface="Pontano Sans"/>
                <a:sym typeface="Pontano Sans"/>
              </a:defRPr>
            </a:lvl6pPr>
            <a:lvl7pPr lvl="6" algn="r">
              <a:buNone/>
              <a:defRPr sz="1200">
                <a:solidFill>
                  <a:srgbClr val="33CCFF"/>
                </a:solidFill>
                <a:latin typeface="Pontano Sans"/>
                <a:ea typeface="Pontano Sans"/>
                <a:cs typeface="Pontano Sans"/>
                <a:sym typeface="Pontano Sans"/>
              </a:defRPr>
            </a:lvl7pPr>
            <a:lvl8pPr lvl="7" algn="r">
              <a:buNone/>
              <a:defRPr sz="1200">
                <a:solidFill>
                  <a:srgbClr val="33CCFF"/>
                </a:solidFill>
                <a:latin typeface="Pontano Sans"/>
                <a:ea typeface="Pontano Sans"/>
                <a:cs typeface="Pontano Sans"/>
                <a:sym typeface="Pontano Sans"/>
              </a:defRPr>
            </a:lvl8pPr>
            <a:lvl9pPr lvl="8" algn="r">
              <a:buNone/>
              <a:defRPr sz="1200">
                <a:solidFill>
                  <a:srgbClr val="33CCFF"/>
                </a:solidFill>
                <a:latin typeface="Pontano Sans"/>
                <a:ea typeface="Pontano Sans"/>
                <a:cs typeface="Pontano Sans"/>
                <a:sym typeface="Pontano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7" r:id="rId5"/>
    <p:sldLayoutId id="2147483658" r:id="rId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2"/>
        <p:cNvGrpSpPr/>
        <p:nvPr/>
      </p:nvGrpSpPr>
      <p:grpSpPr>
        <a:xfrm>
          <a:off x="0" y="0"/>
          <a:ext cx="0" cy="0"/>
          <a:chOff x="0" y="0"/>
          <a:chExt cx="0" cy="0"/>
        </a:xfrm>
      </p:grpSpPr>
      <p:sp>
        <p:nvSpPr>
          <p:cNvPr id="113" name="Google Shape;113;p13"/>
          <p:cNvSpPr txBox="1">
            <a:spLocks noGrp="1"/>
          </p:cNvSpPr>
          <p:nvPr>
            <p:ph type="ctrTitle"/>
          </p:nvPr>
        </p:nvSpPr>
        <p:spPr>
          <a:xfrm>
            <a:off x="4965100" y="2667087"/>
            <a:ext cx="37044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400" dirty="0" err="1"/>
              <a:t>Fast</a:t>
            </a:r>
            <a:r>
              <a:rPr lang="vi-VN" sz="4400" dirty="0"/>
              <a:t>-SCNN</a:t>
            </a:r>
            <a:endParaRPr sz="4400" dirty="0"/>
          </a:p>
        </p:txBody>
      </p:sp>
      <p:pic>
        <p:nvPicPr>
          <p:cNvPr id="3" name="Hình ảnh 2" descr="Ảnh có chứa biểu tượng&#10;&#10;Mô tả được tạo tự động">
            <a:extLst>
              <a:ext uri="{FF2B5EF4-FFF2-40B4-BE49-F238E27FC236}">
                <a16:creationId xmlns:a16="http://schemas.microsoft.com/office/drawing/2014/main" id="{96840EB0-E4FE-D49B-748A-3999940B55E5}"/>
              </a:ext>
            </a:extLst>
          </p:cNvPr>
          <p:cNvPicPr>
            <a:picLocks noChangeAspect="1"/>
          </p:cNvPicPr>
          <p:nvPr/>
        </p:nvPicPr>
        <p:blipFill>
          <a:blip r:embed="rId4"/>
          <a:stretch>
            <a:fillRect/>
          </a:stretch>
        </p:blipFill>
        <p:spPr>
          <a:xfrm>
            <a:off x="5409121" y="1834027"/>
            <a:ext cx="2816358" cy="560833"/>
          </a:xfrm>
          <a:prstGeom prst="rect">
            <a:avLst/>
          </a:prstGeom>
        </p:spPr>
      </p:pic>
      <p:pic>
        <p:nvPicPr>
          <p:cNvPr id="5" name="Hình ảnh 4" descr="Ảnh có chứa biểu tượng&#10;&#10;Mô tả được tạo tự động">
            <a:extLst>
              <a:ext uri="{FF2B5EF4-FFF2-40B4-BE49-F238E27FC236}">
                <a16:creationId xmlns:a16="http://schemas.microsoft.com/office/drawing/2014/main" id="{B0D8D540-3D59-7D4F-F185-888A82ED4297}"/>
              </a:ext>
            </a:extLst>
          </p:cNvPr>
          <p:cNvPicPr>
            <a:picLocks noChangeAspect="1"/>
          </p:cNvPicPr>
          <p:nvPr/>
        </p:nvPicPr>
        <p:blipFill>
          <a:blip r:embed="rId5"/>
          <a:stretch>
            <a:fillRect/>
          </a:stretch>
        </p:blipFill>
        <p:spPr>
          <a:xfrm>
            <a:off x="5026977" y="439399"/>
            <a:ext cx="3704400" cy="964273"/>
          </a:xfrm>
          <a:prstGeom prst="rect">
            <a:avLst/>
          </a:prstGeom>
        </p:spPr>
      </p:pic>
      <p:sp>
        <p:nvSpPr>
          <p:cNvPr id="6" name="Google Shape;137;p16">
            <a:extLst>
              <a:ext uri="{FF2B5EF4-FFF2-40B4-BE49-F238E27FC236}">
                <a16:creationId xmlns:a16="http://schemas.microsoft.com/office/drawing/2014/main" id="{B59B7559-D6F2-4941-97D5-7500395B22D7}"/>
              </a:ext>
            </a:extLst>
          </p:cNvPr>
          <p:cNvSpPr/>
          <p:nvPr/>
        </p:nvSpPr>
        <p:spPr>
          <a:xfrm>
            <a:off x="-851218" y="2151150"/>
            <a:ext cx="548299" cy="841200"/>
          </a:xfrm>
          <a:prstGeom prst="rect">
            <a:avLst/>
          </a:prstGeom>
        </p:spPr>
        <p:txBody>
          <a:bodyPr>
            <a:prstTxWarp prst="textPlain">
              <a:avLst/>
            </a:prstTxWarp>
          </a:bodyPr>
          <a:lstStyle/>
          <a:p>
            <a:pPr lvl="0" algn="ctr"/>
            <a:r>
              <a:rPr b="1" i="0" dirty="0">
                <a:ln>
                  <a:noFill/>
                </a:ln>
                <a:gradFill>
                  <a:gsLst>
                    <a:gs pos="0">
                      <a:srgbClr val="75DDFF"/>
                    </a:gs>
                    <a:gs pos="100000">
                      <a:srgbClr val="09B1E9"/>
                    </a:gs>
                  </a:gsLst>
                  <a:lin ang="5400012" scaled="0"/>
                </a:gradFill>
                <a:latin typeface="Droid Serif"/>
              </a:rPr>
              <a:t>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5" name="Đồ họa 4">
            <a:extLst>
              <a:ext uri="{FF2B5EF4-FFF2-40B4-BE49-F238E27FC236}">
                <a16:creationId xmlns:a16="http://schemas.microsoft.com/office/drawing/2014/main" id="{4F40E552-A757-5652-653E-7AF6048D4D5A}"/>
              </a:ext>
            </a:extLst>
          </p:cNvPr>
          <p:cNvPicPr>
            <a:picLocks noChangeAspect="1"/>
          </p:cNvPicPr>
          <p:nvPr/>
        </p:nvPicPr>
        <p:blipFill>
          <a:blip r:embed="rId3"/>
          <a:srcRect/>
          <a:stretch/>
        </p:blipFill>
        <p:spPr>
          <a:xfrm>
            <a:off x="443087" y="197805"/>
            <a:ext cx="1172808" cy="4855045"/>
          </a:xfrm>
          <a:prstGeom prst="rect">
            <a:avLst/>
          </a:prstGeom>
        </p:spPr>
      </p:pic>
      <p:pic>
        <p:nvPicPr>
          <p:cNvPr id="7" name="Hình ảnh 6">
            <a:extLst>
              <a:ext uri="{FF2B5EF4-FFF2-40B4-BE49-F238E27FC236}">
                <a16:creationId xmlns:a16="http://schemas.microsoft.com/office/drawing/2014/main" id="{698F8FF9-E7E3-EA72-2F4C-CA94FD6BCFB9}"/>
              </a:ext>
            </a:extLst>
          </p:cNvPr>
          <p:cNvPicPr>
            <a:picLocks noChangeAspect="1"/>
          </p:cNvPicPr>
          <p:nvPr/>
        </p:nvPicPr>
        <p:blipFill>
          <a:blip r:embed="rId4"/>
          <a:stretch>
            <a:fillRect/>
          </a:stretch>
        </p:blipFill>
        <p:spPr>
          <a:xfrm>
            <a:off x="2072225" y="77079"/>
            <a:ext cx="5731113" cy="2096168"/>
          </a:xfrm>
          <a:prstGeom prst="rect">
            <a:avLst/>
          </a:prstGeom>
        </p:spPr>
      </p:pic>
      <p:pic>
        <p:nvPicPr>
          <p:cNvPr id="4" name="Hình ảnh 3">
            <a:extLst>
              <a:ext uri="{FF2B5EF4-FFF2-40B4-BE49-F238E27FC236}">
                <a16:creationId xmlns:a16="http://schemas.microsoft.com/office/drawing/2014/main" id="{1CA2C60E-CB24-1055-E7C9-3F7AFEEC8056}"/>
              </a:ext>
            </a:extLst>
          </p:cNvPr>
          <p:cNvPicPr>
            <a:picLocks noChangeAspect="1"/>
          </p:cNvPicPr>
          <p:nvPr/>
        </p:nvPicPr>
        <p:blipFill>
          <a:blip r:embed="rId5"/>
          <a:stretch>
            <a:fillRect/>
          </a:stretch>
        </p:blipFill>
        <p:spPr>
          <a:xfrm>
            <a:off x="1615895" y="2851808"/>
            <a:ext cx="3367585" cy="1586979"/>
          </a:xfrm>
          <a:prstGeom prst="rect">
            <a:avLst/>
          </a:prstGeom>
        </p:spPr>
      </p:pic>
      <p:pic>
        <p:nvPicPr>
          <p:cNvPr id="8" name="Hình ảnh 7">
            <a:extLst>
              <a:ext uri="{FF2B5EF4-FFF2-40B4-BE49-F238E27FC236}">
                <a16:creationId xmlns:a16="http://schemas.microsoft.com/office/drawing/2014/main" id="{FAF8B7F5-0831-06FD-E600-88E0409CDE36}"/>
              </a:ext>
            </a:extLst>
          </p:cNvPr>
          <p:cNvPicPr>
            <a:picLocks noChangeAspect="1"/>
          </p:cNvPicPr>
          <p:nvPr/>
        </p:nvPicPr>
        <p:blipFill>
          <a:blip r:embed="rId6"/>
          <a:stretch>
            <a:fillRect/>
          </a:stretch>
        </p:blipFill>
        <p:spPr>
          <a:xfrm>
            <a:off x="4899660" y="2970254"/>
            <a:ext cx="3214849" cy="1433257"/>
          </a:xfrm>
          <a:prstGeom prst="rect">
            <a:avLst/>
          </a:prstGeom>
        </p:spPr>
      </p:pic>
    </p:spTree>
    <p:extLst>
      <p:ext uri="{BB962C8B-B14F-4D97-AF65-F5344CB8AC3E}">
        <p14:creationId xmlns:p14="http://schemas.microsoft.com/office/powerpoint/2010/main" val="3116918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7" name="Hình ảnh 6">
            <a:extLst>
              <a:ext uri="{FF2B5EF4-FFF2-40B4-BE49-F238E27FC236}">
                <a16:creationId xmlns:a16="http://schemas.microsoft.com/office/drawing/2014/main" id="{698F8FF9-E7E3-EA72-2F4C-CA94FD6BCFB9}"/>
              </a:ext>
            </a:extLst>
          </p:cNvPr>
          <p:cNvPicPr>
            <a:picLocks noChangeAspect="1"/>
          </p:cNvPicPr>
          <p:nvPr/>
        </p:nvPicPr>
        <p:blipFill>
          <a:blip r:embed="rId3"/>
          <a:stretch>
            <a:fillRect/>
          </a:stretch>
        </p:blipFill>
        <p:spPr>
          <a:xfrm>
            <a:off x="3756848" y="1804239"/>
            <a:ext cx="4375106" cy="1600205"/>
          </a:xfrm>
          <a:prstGeom prst="rect">
            <a:avLst/>
          </a:prstGeom>
        </p:spPr>
      </p:pic>
      <p:pic>
        <p:nvPicPr>
          <p:cNvPr id="6" name="Hình ảnh 5" descr="Ảnh có chứa biểu đồ&#10;&#10;Mô tả được tạo tự động">
            <a:extLst>
              <a:ext uri="{FF2B5EF4-FFF2-40B4-BE49-F238E27FC236}">
                <a16:creationId xmlns:a16="http://schemas.microsoft.com/office/drawing/2014/main" id="{014D1310-F0F3-E7FE-5747-DCAA00566ADC}"/>
              </a:ext>
            </a:extLst>
          </p:cNvPr>
          <p:cNvPicPr>
            <a:picLocks noChangeAspect="1"/>
          </p:cNvPicPr>
          <p:nvPr/>
        </p:nvPicPr>
        <p:blipFill>
          <a:blip r:embed="rId4"/>
          <a:stretch>
            <a:fillRect/>
          </a:stretch>
        </p:blipFill>
        <p:spPr>
          <a:xfrm>
            <a:off x="328289" y="185194"/>
            <a:ext cx="3363874" cy="13925341"/>
          </a:xfrm>
          <a:prstGeom prst="rect">
            <a:avLst/>
          </a:prstGeom>
        </p:spPr>
      </p:pic>
    </p:spTree>
    <p:extLst>
      <p:ext uri="{BB962C8B-B14F-4D97-AF65-F5344CB8AC3E}">
        <p14:creationId xmlns:p14="http://schemas.microsoft.com/office/powerpoint/2010/main" val="2235370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7" name="Hình ảnh 6">
            <a:extLst>
              <a:ext uri="{FF2B5EF4-FFF2-40B4-BE49-F238E27FC236}">
                <a16:creationId xmlns:a16="http://schemas.microsoft.com/office/drawing/2014/main" id="{698F8FF9-E7E3-EA72-2F4C-CA94FD6BCFB9}"/>
              </a:ext>
            </a:extLst>
          </p:cNvPr>
          <p:cNvPicPr>
            <a:picLocks noChangeAspect="1"/>
          </p:cNvPicPr>
          <p:nvPr/>
        </p:nvPicPr>
        <p:blipFill>
          <a:blip r:embed="rId3"/>
          <a:stretch>
            <a:fillRect/>
          </a:stretch>
        </p:blipFill>
        <p:spPr>
          <a:xfrm>
            <a:off x="3819596" y="895107"/>
            <a:ext cx="4312357" cy="1577254"/>
          </a:xfrm>
          <a:prstGeom prst="rect">
            <a:avLst/>
          </a:prstGeom>
        </p:spPr>
      </p:pic>
      <p:pic>
        <p:nvPicPr>
          <p:cNvPr id="3" name="Hình ảnh 2">
            <a:extLst>
              <a:ext uri="{FF2B5EF4-FFF2-40B4-BE49-F238E27FC236}">
                <a16:creationId xmlns:a16="http://schemas.microsoft.com/office/drawing/2014/main" id="{4BC7E584-6E78-94EE-B92B-A25C09104EBC}"/>
              </a:ext>
            </a:extLst>
          </p:cNvPr>
          <p:cNvPicPr>
            <a:picLocks noChangeAspect="1"/>
          </p:cNvPicPr>
          <p:nvPr/>
        </p:nvPicPr>
        <p:blipFill>
          <a:blip r:embed="rId4"/>
          <a:stretch>
            <a:fillRect/>
          </a:stretch>
        </p:blipFill>
        <p:spPr>
          <a:xfrm>
            <a:off x="3802152" y="2571750"/>
            <a:ext cx="4312357" cy="2034974"/>
          </a:xfrm>
          <a:prstGeom prst="rect">
            <a:avLst/>
          </a:prstGeom>
        </p:spPr>
      </p:pic>
      <p:pic>
        <p:nvPicPr>
          <p:cNvPr id="4" name="Hình ảnh 3" descr="Ảnh có chứa biểu đồ&#10;&#10;Mô tả được tạo tự động">
            <a:extLst>
              <a:ext uri="{FF2B5EF4-FFF2-40B4-BE49-F238E27FC236}">
                <a16:creationId xmlns:a16="http://schemas.microsoft.com/office/drawing/2014/main" id="{6F9C8216-0D4A-B8BA-BBE1-96293A6BA170}"/>
              </a:ext>
            </a:extLst>
          </p:cNvPr>
          <p:cNvPicPr>
            <a:picLocks noChangeAspect="1"/>
          </p:cNvPicPr>
          <p:nvPr/>
        </p:nvPicPr>
        <p:blipFill>
          <a:blip r:embed="rId5"/>
          <a:stretch>
            <a:fillRect/>
          </a:stretch>
        </p:blipFill>
        <p:spPr>
          <a:xfrm>
            <a:off x="328289" y="-1920240"/>
            <a:ext cx="3363874" cy="13925341"/>
          </a:xfrm>
          <a:prstGeom prst="rect">
            <a:avLst/>
          </a:prstGeom>
        </p:spPr>
      </p:pic>
    </p:spTree>
    <p:extLst>
      <p:ext uri="{BB962C8B-B14F-4D97-AF65-F5344CB8AC3E}">
        <p14:creationId xmlns:p14="http://schemas.microsoft.com/office/powerpoint/2010/main" val="319114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3" name="Hình ảnh 2">
            <a:extLst>
              <a:ext uri="{FF2B5EF4-FFF2-40B4-BE49-F238E27FC236}">
                <a16:creationId xmlns:a16="http://schemas.microsoft.com/office/drawing/2014/main" id="{4BC7E584-6E78-94EE-B92B-A25C09104EBC}"/>
              </a:ext>
            </a:extLst>
          </p:cNvPr>
          <p:cNvPicPr>
            <a:picLocks noChangeAspect="1"/>
          </p:cNvPicPr>
          <p:nvPr/>
        </p:nvPicPr>
        <p:blipFill>
          <a:blip r:embed="rId3"/>
          <a:srcRect/>
          <a:stretch/>
        </p:blipFill>
        <p:spPr>
          <a:xfrm>
            <a:off x="3692163" y="2671141"/>
            <a:ext cx="4422346" cy="1877110"/>
          </a:xfrm>
          <a:prstGeom prst="rect">
            <a:avLst/>
          </a:prstGeom>
        </p:spPr>
      </p:pic>
      <p:pic>
        <p:nvPicPr>
          <p:cNvPr id="2" name="Hình ảnh 1" descr="Ảnh có chứa biểu đồ&#10;&#10;Mô tả được tạo tự động">
            <a:extLst>
              <a:ext uri="{FF2B5EF4-FFF2-40B4-BE49-F238E27FC236}">
                <a16:creationId xmlns:a16="http://schemas.microsoft.com/office/drawing/2014/main" id="{405F521F-88A0-39FD-B113-2D195B5B70A8}"/>
              </a:ext>
            </a:extLst>
          </p:cNvPr>
          <p:cNvPicPr>
            <a:picLocks noChangeAspect="1"/>
          </p:cNvPicPr>
          <p:nvPr/>
        </p:nvPicPr>
        <p:blipFill>
          <a:blip r:embed="rId4"/>
          <a:stretch>
            <a:fillRect/>
          </a:stretch>
        </p:blipFill>
        <p:spPr>
          <a:xfrm>
            <a:off x="328289" y="-1920240"/>
            <a:ext cx="3363874" cy="13925341"/>
          </a:xfrm>
          <a:prstGeom prst="rect">
            <a:avLst/>
          </a:prstGeom>
        </p:spPr>
      </p:pic>
      <p:pic>
        <p:nvPicPr>
          <p:cNvPr id="5" name="Hình ảnh 4">
            <a:extLst>
              <a:ext uri="{FF2B5EF4-FFF2-40B4-BE49-F238E27FC236}">
                <a16:creationId xmlns:a16="http://schemas.microsoft.com/office/drawing/2014/main" id="{8464A644-9A94-63F2-23F7-7C6255336482}"/>
              </a:ext>
            </a:extLst>
          </p:cNvPr>
          <p:cNvPicPr>
            <a:picLocks noChangeAspect="1"/>
          </p:cNvPicPr>
          <p:nvPr/>
        </p:nvPicPr>
        <p:blipFill>
          <a:blip r:embed="rId5"/>
          <a:stretch>
            <a:fillRect/>
          </a:stretch>
        </p:blipFill>
        <p:spPr>
          <a:xfrm>
            <a:off x="3819596" y="895107"/>
            <a:ext cx="4312357" cy="1577254"/>
          </a:xfrm>
          <a:prstGeom prst="rect">
            <a:avLst/>
          </a:prstGeom>
        </p:spPr>
      </p:pic>
    </p:spTree>
    <p:extLst>
      <p:ext uri="{BB962C8B-B14F-4D97-AF65-F5344CB8AC3E}">
        <p14:creationId xmlns:p14="http://schemas.microsoft.com/office/powerpoint/2010/main" val="3961692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 name="Hình ảnh 1">
            <a:extLst>
              <a:ext uri="{FF2B5EF4-FFF2-40B4-BE49-F238E27FC236}">
                <a16:creationId xmlns:a16="http://schemas.microsoft.com/office/drawing/2014/main" id="{C45C2BB4-2871-5F08-76B8-DE94601783E0}"/>
              </a:ext>
            </a:extLst>
          </p:cNvPr>
          <p:cNvPicPr>
            <a:picLocks noChangeAspect="1"/>
          </p:cNvPicPr>
          <p:nvPr/>
        </p:nvPicPr>
        <p:blipFill>
          <a:blip r:embed="rId3"/>
          <a:stretch>
            <a:fillRect/>
          </a:stretch>
        </p:blipFill>
        <p:spPr>
          <a:xfrm>
            <a:off x="3819596" y="895107"/>
            <a:ext cx="4312357" cy="1577254"/>
          </a:xfrm>
          <a:prstGeom prst="rect">
            <a:avLst/>
          </a:prstGeom>
        </p:spPr>
      </p:pic>
      <p:pic>
        <p:nvPicPr>
          <p:cNvPr id="3" name="Hình ảnh 2" descr="Ảnh có chứa biểu đồ&#10;&#10;Mô tả được tạo tự động">
            <a:extLst>
              <a:ext uri="{FF2B5EF4-FFF2-40B4-BE49-F238E27FC236}">
                <a16:creationId xmlns:a16="http://schemas.microsoft.com/office/drawing/2014/main" id="{F2890F55-C671-FC1E-5310-E1F749F2B87F}"/>
              </a:ext>
            </a:extLst>
          </p:cNvPr>
          <p:cNvPicPr>
            <a:picLocks noChangeAspect="1"/>
          </p:cNvPicPr>
          <p:nvPr/>
        </p:nvPicPr>
        <p:blipFill>
          <a:blip r:embed="rId4"/>
          <a:stretch>
            <a:fillRect/>
          </a:stretch>
        </p:blipFill>
        <p:spPr>
          <a:xfrm>
            <a:off x="328289" y="-5212080"/>
            <a:ext cx="3363874" cy="13925341"/>
          </a:xfrm>
          <a:prstGeom prst="rect">
            <a:avLst/>
          </a:prstGeom>
        </p:spPr>
      </p:pic>
      <p:pic>
        <p:nvPicPr>
          <p:cNvPr id="5" name="Hình ảnh 4">
            <a:extLst>
              <a:ext uri="{FF2B5EF4-FFF2-40B4-BE49-F238E27FC236}">
                <a16:creationId xmlns:a16="http://schemas.microsoft.com/office/drawing/2014/main" id="{9EA3AB82-58CC-E335-FF1E-700022630CDA}"/>
              </a:ext>
            </a:extLst>
          </p:cNvPr>
          <p:cNvPicPr>
            <a:picLocks noChangeAspect="1"/>
          </p:cNvPicPr>
          <p:nvPr/>
        </p:nvPicPr>
        <p:blipFill>
          <a:blip r:embed="rId5"/>
          <a:stretch>
            <a:fillRect/>
          </a:stretch>
        </p:blipFill>
        <p:spPr>
          <a:xfrm>
            <a:off x="4125717" y="2810201"/>
            <a:ext cx="3552339" cy="1871122"/>
          </a:xfrm>
          <a:prstGeom prst="rect">
            <a:avLst/>
          </a:prstGeom>
        </p:spPr>
      </p:pic>
    </p:spTree>
    <p:extLst>
      <p:ext uri="{BB962C8B-B14F-4D97-AF65-F5344CB8AC3E}">
        <p14:creationId xmlns:p14="http://schemas.microsoft.com/office/powerpoint/2010/main" val="3629455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 name="Hình ảnh 1">
            <a:extLst>
              <a:ext uri="{FF2B5EF4-FFF2-40B4-BE49-F238E27FC236}">
                <a16:creationId xmlns:a16="http://schemas.microsoft.com/office/drawing/2014/main" id="{B74E81EE-87F5-8B98-496A-9B97F0FF1D1D}"/>
              </a:ext>
            </a:extLst>
          </p:cNvPr>
          <p:cNvPicPr>
            <a:picLocks noChangeAspect="1"/>
          </p:cNvPicPr>
          <p:nvPr/>
        </p:nvPicPr>
        <p:blipFill rotWithShape="1">
          <a:blip r:embed="rId3"/>
          <a:srcRect b="41111"/>
          <a:stretch/>
        </p:blipFill>
        <p:spPr>
          <a:xfrm>
            <a:off x="4199033" y="2776238"/>
            <a:ext cx="3366776" cy="1973613"/>
          </a:xfrm>
          <a:prstGeom prst="rect">
            <a:avLst/>
          </a:prstGeom>
        </p:spPr>
      </p:pic>
      <p:pic>
        <p:nvPicPr>
          <p:cNvPr id="3" name="Hình ảnh 2" descr="Ảnh có chứa biểu đồ&#10;&#10;Mô tả được tạo tự động">
            <a:extLst>
              <a:ext uri="{FF2B5EF4-FFF2-40B4-BE49-F238E27FC236}">
                <a16:creationId xmlns:a16="http://schemas.microsoft.com/office/drawing/2014/main" id="{E20DC306-5219-1A61-F322-2AF1002C98B3}"/>
              </a:ext>
            </a:extLst>
          </p:cNvPr>
          <p:cNvPicPr>
            <a:picLocks noChangeAspect="1"/>
          </p:cNvPicPr>
          <p:nvPr/>
        </p:nvPicPr>
        <p:blipFill>
          <a:blip r:embed="rId4"/>
          <a:stretch>
            <a:fillRect/>
          </a:stretch>
        </p:blipFill>
        <p:spPr>
          <a:xfrm>
            <a:off x="328289" y="-8869680"/>
            <a:ext cx="3363874" cy="13925341"/>
          </a:xfrm>
          <a:prstGeom prst="rect">
            <a:avLst/>
          </a:prstGeom>
        </p:spPr>
      </p:pic>
      <p:pic>
        <p:nvPicPr>
          <p:cNvPr id="4" name="Hình ảnh 3">
            <a:extLst>
              <a:ext uri="{FF2B5EF4-FFF2-40B4-BE49-F238E27FC236}">
                <a16:creationId xmlns:a16="http://schemas.microsoft.com/office/drawing/2014/main" id="{EAC2BFFF-E053-491D-C3FE-371BB703CF74}"/>
              </a:ext>
            </a:extLst>
          </p:cNvPr>
          <p:cNvPicPr>
            <a:picLocks noChangeAspect="1"/>
          </p:cNvPicPr>
          <p:nvPr/>
        </p:nvPicPr>
        <p:blipFill>
          <a:blip r:embed="rId5"/>
          <a:stretch>
            <a:fillRect/>
          </a:stretch>
        </p:blipFill>
        <p:spPr>
          <a:xfrm>
            <a:off x="3819596" y="895107"/>
            <a:ext cx="4312357" cy="1577254"/>
          </a:xfrm>
          <a:prstGeom prst="rect">
            <a:avLst/>
          </a:prstGeom>
        </p:spPr>
      </p:pic>
    </p:spTree>
    <p:extLst>
      <p:ext uri="{BB962C8B-B14F-4D97-AF65-F5344CB8AC3E}">
        <p14:creationId xmlns:p14="http://schemas.microsoft.com/office/powerpoint/2010/main" val="2685819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B8B4259C-18AA-B5BE-0667-44A8D1FEEC0E}"/>
              </a:ext>
            </a:extLst>
          </p:cNvPr>
          <p:cNvPicPr>
            <a:picLocks noChangeAspect="1"/>
          </p:cNvPicPr>
          <p:nvPr/>
        </p:nvPicPr>
        <p:blipFill>
          <a:blip r:embed="rId2"/>
          <a:stretch>
            <a:fillRect/>
          </a:stretch>
        </p:blipFill>
        <p:spPr>
          <a:xfrm>
            <a:off x="262418" y="278507"/>
            <a:ext cx="3861797" cy="2840030"/>
          </a:xfrm>
          <a:prstGeom prst="rect">
            <a:avLst/>
          </a:prstGeom>
        </p:spPr>
      </p:pic>
      <p:pic>
        <p:nvPicPr>
          <p:cNvPr id="6" name="Hình ảnh 5">
            <a:extLst>
              <a:ext uri="{FF2B5EF4-FFF2-40B4-BE49-F238E27FC236}">
                <a16:creationId xmlns:a16="http://schemas.microsoft.com/office/drawing/2014/main" id="{818CBE44-C0E5-5F4F-E0E6-877B35B5DE86}"/>
              </a:ext>
            </a:extLst>
          </p:cNvPr>
          <p:cNvPicPr>
            <a:picLocks noChangeAspect="1"/>
          </p:cNvPicPr>
          <p:nvPr/>
        </p:nvPicPr>
        <p:blipFill>
          <a:blip r:embed="rId3"/>
          <a:stretch>
            <a:fillRect/>
          </a:stretch>
        </p:blipFill>
        <p:spPr>
          <a:xfrm>
            <a:off x="4256638" y="422613"/>
            <a:ext cx="3738770" cy="2969024"/>
          </a:xfrm>
          <a:prstGeom prst="rect">
            <a:avLst/>
          </a:prstGeom>
        </p:spPr>
      </p:pic>
      <p:pic>
        <p:nvPicPr>
          <p:cNvPr id="8" name="Hình ảnh 7">
            <a:extLst>
              <a:ext uri="{FF2B5EF4-FFF2-40B4-BE49-F238E27FC236}">
                <a16:creationId xmlns:a16="http://schemas.microsoft.com/office/drawing/2014/main" id="{2A79E448-112D-1A2C-0ADE-F93C4CDF2555}"/>
              </a:ext>
            </a:extLst>
          </p:cNvPr>
          <p:cNvPicPr>
            <a:picLocks noChangeAspect="1"/>
          </p:cNvPicPr>
          <p:nvPr/>
        </p:nvPicPr>
        <p:blipFill>
          <a:blip r:embed="rId4"/>
          <a:stretch>
            <a:fillRect/>
          </a:stretch>
        </p:blipFill>
        <p:spPr>
          <a:xfrm>
            <a:off x="394841" y="2959828"/>
            <a:ext cx="3596952" cy="1905165"/>
          </a:xfrm>
          <a:prstGeom prst="rect">
            <a:avLst/>
          </a:prstGeom>
        </p:spPr>
      </p:pic>
      <p:pic>
        <p:nvPicPr>
          <p:cNvPr id="2" name="Hình ảnh 1">
            <a:extLst>
              <a:ext uri="{FF2B5EF4-FFF2-40B4-BE49-F238E27FC236}">
                <a16:creationId xmlns:a16="http://schemas.microsoft.com/office/drawing/2014/main" id="{66A7EAAD-0AC2-D621-E213-7543D365C2D0}"/>
              </a:ext>
            </a:extLst>
          </p:cNvPr>
          <p:cNvPicPr>
            <a:picLocks noChangeAspect="1"/>
          </p:cNvPicPr>
          <p:nvPr/>
        </p:nvPicPr>
        <p:blipFill>
          <a:blip r:embed="rId5"/>
          <a:stretch>
            <a:fillRect/>
          </a:stretch>
        </p:blipFill>
        <p:spPr>
          <a:xfrm>
            <a:off x="4124215" y="3500895"/>
            <a:ext cx="3612193" cy="1364098"/>
          </a:xfrm>
          <a:prstGeom prst="rect">
            <a:avLst/>
          </a:prstGeom>
        </p:spPr>
      </p:pic>
    </p:spTree>
    <p:extLst>
      <p:ext uri="{BB962C8B-B14F-4D97-AF65-F5344CB8AC3E}">
        <p14:creationId xmlns:p14="http://schemas.microsoft.com/office/powerpoint/2010/main" val="2790925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3D91F98B-C75D-FA53-4CEA-7F2DBED2CCCF}"/>
              </a:ext>
            </a:extLst>
          </p:cNvPr>
          <p:cNvPicPr>
            <a:picLocks noChangeAspect="1"/>
          </p:cNvPicPr>
          <p:nvPr/>
        </p:nvPicPr>
        <p:blipFill>
          <a:blip r:embed="rId2"/>
          <a:stretch>
            <a:fillRect/>
          </a:stretch>
        </p:blipFill>
        <p:spPr>
          <a:xfrm>
            <a:off x="766572" y="578067"/>
            <a:ext cx="7073587" cy="4248624"/>
          </a:xfrm>
          <a:prstGeom prst="rect">
            <a:avLst/>
          </a:prstGeom>
        </p:spPr>
      </p:pic>
    </p:spTree>
    <p:extLst>
      <p:ext uri="{BB962C8B-B14F-4D97-AF65-F5344CB8AC3E}">
        <p14:creationId xmlns:p14="http://schemas.microsoft.com/office/powerpoint/2010/main" val="3328304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57DBE663-B4AB-CED2-69C9-E1AD80BA3E76}"/>
              </a:ext>
            </a:extLst>
          </p:cNvPr>
          <p:cNvPicPr>
            <a:picLocks noChangeAspect="1"/>
          </p:cNvPicPr>
          <p:nvPr/>
        </p:nvPicPr>
        <p:blipFill>
          <a:blip r:embed="rId2"/>
          <a:stretch>
            <a:fillRect/>
          </a:stretch>
        </p:blipFill>
        <p:spPr>
          <a:xfrm>
            <a:off x="1983494" y="398622"/>
            <a:ext cx="4449964" cy="4346256"/>
          </a:xfrm>
          <a:prstGeom prst="rect">
            <a:avLst/>
          </a:prstGeom>
        </p:spPr>
      </p:pic>
    </p:spTree>
    <p:extLst>
      <p:ext uri="{BB962C8B-B14F-4D97-AF65-F5344CB8AC3E}">
        <p14:creationId xmlns:p14="http://schemas.microsoft.com/office/powerpoint/2010/main" val="1753476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11D835B4-40EE-72FE-6B9A-6503D7E9A2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4" name="Hình ảnh 3">
            <a:extLst>
              <a:ext uri="{FF2B5EF4-FFF2-40B4-BE49-F238E27FC236}">
                <a16:creationId xmlns:a16="http://schemas.microsoft.com/office/drawing/2014/main" id="{2E1BA680-BEEC-4AFA-AF23-46B0E93B06C3}"/>
              </a:ext>
            </a:extLst>
          </p:cNvPr>
          <p:cNvPicPr>
            <a:picLocks noChangeAspect="1"/>
          </p:cNvPicPr>
          <p:nvPr/>
        </p:nvPicPr>
        <p:blipFill>
          <a:blip r:embed="rId2"/>
          <a:stretch>
            <a:fillRect/>
          </a:stretch>
        </p:blipFill>
        <p:spPr>
          <a:xfrm>
            <a:off x="1534581" y="169084"/>
            <a:ext cx="5480173" cy="4805332"/>
          </a:xfrm>
          <a:prstGeom prst="rect">
            <a:avLst/>
          </a:prstGeom>
        </p:spPr>
      </p:pic>
    </p:spTree>
    <p:extLst>
      <p:ext uri="{BB962C8B-B14F-4D97-AF65-F5344CB8AC3E}">
        <p14:creationId xmlns:p14="http://schemas.microsoft.com/office/powerpoint/2010/main" val="3109329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6"/>
          <p:cNvSpPr txBox="1">
            <a:spLocks noGrp="1"/>
          </p:cNvSpPr>
          <p:nvPr>
            <p:ph type="ctrTitle"/>
          </p:nvPr>
        </p:nvSpPr>
        <p:spPr>
          <a:xfrm>
            <a:off x="3375284" y="2301450"/>
            <a:ext cx="5154300" cy="690900"/>
          </a:xfrm>
          <a:prstGeom prst="rect">
            <a:avLst/>
          </a:prstGeom>
        </p:spPr>
        <p:txBody>
          <a:bodyPr spcFirstLastPara="1" wrap="square" lIns="91425" tIns="91425" rIns="91425" bIns="91425" anchor="b" anchorCtr="0">
            <a:noAutofit/>
          </a:bodyPr>
          <a:lstStyle/>
          <a:p>
            <a:pPr algn="l"/>
            <a:r>
              <a:rPr lang="en-US" b="1" i="0" dirty="0">
                <a:solidFill>
                  <a:srgbClr val="F1F1F1"/>
                </a:solidFill>
                <a:effectLst/>
                <a:latin typeface="YouTube Sans"/>
              </a:rPr>
              <a:t>Semantic Segmentation</a:t>
            </a:r>
          </a:p>
        </p:txBody>
      </p:sp>
      <p:sp>
        <p:nvSpPr>
          <p:cNvPr id="137" name="Google Shape;137;p16"/>
          <p:cNvSpPr/>
          <p:nvPr/>
        </p:nvSpPr>
        <p:spPr>
          <a:xfrm>
            <a:off x="709450" y="2151150"/>
            <a:ext cx="548299" cy="841200"/>
          </a:xfrm>
          <a:prstGeom prst="rect">
            <a:avLst/>
          </a:prstGeom>
        </p:spPr>
        <p:txBody>
          <a:bodyPr>
            <a:prstTxWarp prst="textPlain">
              <a:avLst/>
            </a:prstTxWarp>
          </a:bodyPr>
          <a:lstStyle/>
          <a:p>
            <a:pPr lvl="0" algn="ctr"/>
            <a:r>
              <a:rPr b="1" i="0" dirty="0">
                <a:ln>
                  <a:noFill/>
                </a:ln>
                <a:gradFill>
                  <a:gsLst>
                    <a:gs pos="0">
                      <a:srgbClr val="75DDFF"/>
                    </a:gs>
                    <a:gs pos="100000">
                      <a:srgbClr val="09B1E9"/>
                    </a:gs>
                  </a:gsLst>
                  <a:lin ang="5400012" scaled="0"/>
                </a:gradFill>
                <a:latin typeface="Droid Serif"/>
              </a:rPr>
              <a:t>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D58F7493-AB4A-32C2-982B-973B7C45D1B4}"/>
              </a:ext>
            </a:extLst>
          </p:cNvPr>
          <p:cNvSpPr txBox="1"/>
          <p:nvPr/>
        </p:nvSpPr>
        <p:spPr>
          <a:xfrm>
            <a:off x="428017" y="142672"/>
            <a:ext cx="1760011" cy="338554"/>
          </a:xfrm>
          <a:prstGeom prst="rect">
            <a:avLst/>
          </a:prstGeom>
          <a:noFill/>
        </p:spPr>
        <p:txBody>
          <a:bodyPr wrap="square" rtlCol="0">
            <a:spAutoFit/>
          </a:bodyPr>
          <a:lstStyle/>
          <a:p>
            <a:r>
              <a:rPr lang="vi-VN" sz="1600" b="1">
                <a:latin typeface="+mj-lt"/>
              </a:rPr>
              <a:t>Trả lời câu hỏi</a:t>
            </a:r>
            <a:endParaRPr lang="en-US" sz="1600" b="1" dirty="0">
              <a:latin typeface="+mj-lt"/>
            </a:endParaRPr>
          </a:p>
        </p:txBody>
      </p:sp>
      <p:pic>
        <p:nvPicPr>
          <p:cNvPr id="5" name="Hình ảnh 4">
            <a:extLst>
              <a:ext uri="{FF2B5EF4-FFF2-40B4-BE49-F238E27FC236}">
                <a16:creationId xmlns:a16="http://schemas.microsoft.com/office/drawing/2014/main" id="{4F5A63CE-B7DC-297F-E21F-0E29E75B3841}"/>
              </a:ext>
            </a:extLst>
          </p:cNvPr>
          <p:cNvPicPr>
            <a:picLocks noChangeAspect="1"/>
          </p:cNvPicPr>
          <p:nvPr/>
        </p:nvPicPr>
        <p:blipFill>
          <a:blip r:embed="rId2"/>
          <a:srcRect/>
          <a:stretch/>
        </p:blipFill>
        <p:spPr>
          <a:xfrm>
            <a:off x="428017" y="559940"/>
            <a:ext cx="2608712" cy="4189911"/>
          </a:xfrm>
          <a:prstGeom prst="rect">
            <a:avLst/>
          </a:prstGeom>
        </p:spPr>
      </p:pic>
      <p:sp>
        <p:nvSpPr>
          <p:cNvPr id="7" name="Hình Bầu dục 6">
            <a:extLst>
              <a:ext uri="{FF2B5EF4-FFF2-40B4-BE49-F238E27FC236}">
                <a16:creationId xmlns:a16="http://schemas.microsoft.com/office/drawing/2014/main" id="{FAF782FC-64DC-A1F1-A90C-611F398D9CB4}"/>
              </a:ext>
            </a:extLst>
          </p:cNvPr>
          <p:cNvSpPr/>
          <p:nvPr/>
        </p:nvSpPr>
        <p:spPr>
          <a:xfrm>
            <a:off x="731519" y="3167743"/>
            <a:ext cx="378823" cy="34616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Nhóm 8">
            <a:extLst>
              <a:ext uri="{FF2B5EF4-FFF2-40B4-BE49-F238E27FC236}">
                <a16:creationId xmlns:a16="http://schemas.microsoft.com/office/drawing/2014/main" id="{831BAC8F-FDAB-D0AB-A4A5-F248465F857A}"/>
              </a:ext>
            </a:extLst>
          </p:cNvPr>
          <p:cNvGrpSpPr/>
          <p:nvPr/>
        </p:nvGrpSpPr>
        <p:grpSpPr>
          <a:xfrm>
            <a:off x="3892730" y="646631"/>
            <a:ext cx="4084618" cy="4016527"/>
            <a:chOff x="4029890" y="920931"/>
            <a:chExt cx="4084618" cy="4016527"/>
          </a:xfrm>
        </p:grpSpPr>
        <p:sp>
          <p:nvSpPr>
            <p:cNvPr id="6" name="Hộp Văn bản 5">
              <a:extLst>
                <a:ext uri="{FF2B5EF4-FFF2-40B4-BE49-F238E27FC236}">
                  <a16:creationId xmlns:a16="http://schemas.microsoft.com/office/drawing/2014/main" id="{98C6B22E-08CA-64A4-B719-BC616AA39619}"/>
                </a:ext>
              </a:extLst>
            </p:cNvPr>
            <p:cNvSpPr txBox="1"/>
            <p:nvPr/>
          </p:nvSpPr>
          <p:spPr>
            <a:xfrm>
              <a:off x="4029890" y="920931"/>
              <a:ext cx="3990703" cy="523220"/>
            </a:xfrm>
            <a:prstGeom prst="rect">
              <a:avLst/>
            </a:prstGeom>
            <a:noFill/>
          </p:spPr>
          <p:txBody>
            <a:bodyPr wrap="square" rtlCol="0">
              <a:spAutoFit/>
            </a:bodyPr>
            <a:lstStyle/>
            <a:p>
              <a:pPr algn="just"/>
              <a:r>
                <a:rPr lang="vi-VN" dirty="0">
                  <a:latin typeface="+mj-lt"/>
                </a:rPr>
                <a:t>Câu hỏi: Các khối </a:t>
              </a:r>
              <a:r>
                <a:rPr lang="vi-VN" dirty="0" err="1">
                  <a:latin typeface="+mj-lt"/>
                </a:rPr>
                <a:t>ghost</a:t>
              </a:r>
              <a:r>
                <a:rPr lang="vi-VN" dirty="0">
                  <a:latin typeface="+mj-lt"/>
                </a:rPr>
                <a:t> </a:t>
              </a:r>
              <a:r>
                <a:rPr lang="vi-VN" dirty="0" err="1">
                  <a:latin typeface="+mj-lt"/>
                </a:rPr>
                <a:t>block</a:t>
              </a:r>
              <a:r>
                <a:rPr lang="vi-VN" dirty="0">
                  <a:latin typeface="+mj-lt"/>
                </a:rPr>
                <a:t> được khoanh đỏ được tác giả thể hiện ra với mục đích gì ?</a:t>
              </a:r>
              <a:endParaRPr lang="en-US" dirty="0">
                <a:latin typeface="+mj-lt"/>
              </a:endParaRPr>
            </a:p>
          </p:txBody>
        </p:sp>
        <p:sp>
          <p:nvSpPr>
            <p:cNvPr id="8" name="Hộp Văn bản 7">
              <a:extLst>
                <a:ext uri="{FF2B5EF4-FFF2-40B4-BE49-F238E27FC236}">
                  <a16:creationId xmlns:a16="http://schemas.microsoft.com/office/drawing/2014/main" id="{BF943461-2A96-2679-F0A6-ED627E6C3562}"/>
                </a:ext>
              </a:extLst>
            </p:cNvPr>
            <p:cNvSpPr txBox="1"/>
            <p:nvPr/>
          </p:nvSpPr>
          <p:spPr>
            <a:xfrm>
              <a:off x="4029890" y="1398028"/>
              <a:ext cx="4084618" cy="3539430"/>
            </a:xfrm>
            <a:prstGeom prst="rect">
              <a:avLst/>
            </a:prstGeom>
            <a:noFill/>
          </p:spPr>
          <p:txBody>
            <a:bodyPr wrap="square" rtlCol="0">
              <a:spAutoFit/>
            </a:bodyPr>
            <a:lstStyle/>
            <a:p>
              <a:pPr algn="just"/>
              <a:r>
                <a:rPr lang="vi-VN" dirty="0">
                  <a:latin typeface="+mj-lt"/>
                </a:rPr>
                <a:t>Trả lời: </a:t>
              </a:r>
            </a:p>
            <a:p>
              <a:pPr algn="just"/>
              <a:r>
                <a:rPr lang="vi-VN" dirty="0">
                  <a:latin typeface="+mj-lt"/>
                </a:rPr>
                <a:t>Trong quá trình nghiên cứu </a:t>
              </a:r>
              <a:r>
                <a:rPr lang="vi-VN" dirty="0" err="1">
                  <a:latin typeface="+mj-lt"/>
                </a:rPr>
                <a:t>paper</a:t>
              </a:r>
              <a:r>
                <a:rPr lang="vi-VN" dirty="0">
                  <a:latin typeface="+mj-lt"/>
                </a:rPr>
                <a:t> và nghiên cứu cách thức triển khai mạng </a:t>
              </a:r>
              <a:r>
                <a:rPr lang="vi-VN" dirty="0" err="1">
                  <a:latin typeface="+mj-lt"/>
                </a:rPr>
                <a:t>Fast</a:t>
              </a:r>
              <a:r>
                <a:rPr lang="vi-VN" dirty="0">
                  <a:latin typeface="+mj-lt"/>
                </a:rPr>
                <a:t>-SCNN của </a:t>
              </a:r>
              <a:r>
                <a:rPr lang="vi-VN" dirty="0" err="1">
                  <a:latin typeface="+mj-lt"/>
                </a:rPr>
                <a:t>OpenMMLab</a:t>
              </a:r>
              <a:r>
                <a:rPr lang="vi-VN" dirty="0">
                  <a:latin typeface="+mj-lt"/>
                </a:rPr>
                <a:t>, nhóm chúng em không tìm thấy thông tin nào đề cập đến việc sử dụng 2 </a:t>
              </a:r>
              <a:r>
                <a:rPr lang="vi-VN" dirty="0" err="1">
                  <a:latin typeface="+mj-lt"/>
                </a:rPr>
                <a:t>ghost</a:t>
              </a:r>
              <a:r>
                <a:rPr lang="vi-VN" dirty="0">
                  <a:latin typeface="+mj-lt"/>
                </a:rPr>
                <a:t> </a:t>
              </a:r>
              <a:r>
                <a:rPr lang="vi-VN" dirty="0" err="1">
                  <a:latin typeface="+mj-lt"/>
                </a:rPr>
                <a:t>block</a:t>
              </a:r>
              <a:r>
                <a:rPr lang="vi-VN" dirty="0">
                  <a:latin typeface="+mj-lt"/>
                </a:rPr>
                <a:t> này. </a:t>
              </a:r>
            </a:p>
            <a:p>
              <a:pPr algn="just"/>
              <a:r>
                <a:rPr lang="vi-VN" dirty="0">
                  <a:latin typeface="+mj-lt"/>
                </a:rPr>
                <a:t>Trong hình bên, tác giả có đề cập đến việc họ mã hóa cả chi tiết không gian và các lớp ban đầu của ngữ cảnh toàn cục trong </a:t>
              </a:r>
              <a:r>
                <a:rPr lang="vi-VN" dirty="0" err="1">
                  <a:latin typeface="+mj-lt"/>
                </a:rPr>
                <a:t>module</a:t>
              </a:r>
              <a:r>
                <a:rPr lang="vi-VN" dirty="0">
                  <a:latin typeface="+mj-lt"/>
                </a:rPr>
                <a:t> “</a:t>
              </a:r>
              <a:r>
                <a:rPr lang="vi-VN" dirty="0" err="1">
                  <a:latin typeface="+mj-lt"/>
                </a:rPr>
                <a:t>learning</a:t>
              </a:r>
              <a:r>
                <a:rPr lang="vi-VN" dirty="0">
                  <a:latin typeface="+mj-lt"/>
                </a:rPr>
                <a:t> to </a:t>
              </a:r>
              <a:r>
                <a:rPr lang="vi-VN" dirty="0" err="1">
                  <a:latin typeface="+mj-lt"/>
                </a:rPr>
                <a:t>downsample</a:t>
              </a:r>
              <a:r>
                <a:rPr lang="vi-VN" dirty="0">
                  <a:latin typeface="+mj-lt"/>
                </a:rPr>
                <a:t>” một cách đồng thời. Từ đó có thể sử dụng kết quả đầu ra của </a:t>
              </a:r>
              <a:r>
                <a:rPr lang="vi-VN" dirty="0" err="1">
                  <a:latin typeface="+mj-lt"/>
                </a:rPr>
                <a:t>module</a:t>
              </a:r>
              <a:r>
                <a:rPr lang="vi-VN" dirty="0">
                  <a:latin typeface="+mj-lt"/>
                </a:rPr>
                <a:t> này cho cả hai nhánh. </a:t>
              </a:r>
            </a:p>
            <a:p>
              <a:pPr algn="just"/>
              <a:r>
                <a:rPr lang="vi-VN" dirty="0">
                  <a:latin typeface="+mj-lt"/>
                </a:rPr>
                <a:t>Vì thế, nhóm chúng em cho rằng mục đích của tác giả khi đặt 2 khối </a:t>
              </a:r>
              <a:r>
                <a:rPr lang="vi-VN" dirty="0" err="1">
                  <a:latin typeface="+mj-lt"/>
                </a:rPr>
                <a:t>ghost</a:t>
              </a:r>
              <a:r>
                <a:rPr lang="vi-VN" dirty="0">
                  <a:latin typeface="+mj-lt"/>
                </a:rPr>
                <a:t> </a:t>
              </a:r>
              <a:r>
                <a:rPr lang="vi-VN" dirty="0" err="1">
                  <a:latin typeface="+mj-lt"/>
                </a:rPr>
                <a:t>block</a:t>
              </a:r>
              <a:r>
                <a:rPr lang="vi-VN" dirty="0">
                  <a:latin typeface="+mj-lt"/>
                </a:rPr>
                <a:t> ở vị trí đó nhưng lại không có một dấu hiệu liên kết nào với mạng là để khẳng định mạng mà họ thiết kế ra có thể lược bỏ việc sử dụng các </a:t>
              </a:r>
              <a:r>
                <a:rPr lang="vi-VN" dirty="0" err="1">
                  <a:latin typeface="+mj-lt"/>
                </a:rPr>
                <a:t>ghost</a:t>
              </a:r>
              <a:r>
                <a:rPr lang="vi-VN" dirty="0">
                  <a:latin typeface="+mj-lt"/>
                </a:rPr>
                <a:t> </a:t>
              </a:r>
              <a:r>
                <a:rPr lang="vi-VN" dirty="0" err="1">
                  <a:latin typeface="+mj-lt"/>
                </a:rPr>
                <a:t>block</a:t>
              </a:r>
              <a:r>
                <a:rPr lang="vi-VN" dirty="0">
                  <a:latin typeface="+mj-lt"/>
                </a:rPr>
                <a:t> đó nhưng vẫn giữ được hiệu suất ổn định.</a:t>
              </a:r>
              <a:endParaRPr lang="en-US" dirty="0">
                <a:latin typeface="+mj-lt"/>
              </a:endParaRPr>
            </a:p>
          </p:txBody>
        </p:sp>
      </p:grpSp>
    </p:spTree>
    <p:extLst>
      <p:ext uri="{BB962C8B-B14F-4D97-AF65-F5344CB8AC3E}">
        <p14:creationId xmlns:p14="http://schemas.microsoft.com/office/powerpoint/2010/main" val="364492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7"/>
          <p:cNvSpPr txBox="1">
            <a:spLocks noGrp="1"/>
          </p:cNvSpPr>
          <p:nvPr>
            <p:ph type="body" idx="1"/>
          </p:nvPr>
        </p:nvSpPr>
        <p:spPr>
          <a:xfrm>
            <a:off x="985175" y="766700"/>
            <a:ext cx="4486200" cy="3730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2400" dirty="0"/>
              <a:t>Bài toán phân vùng ngữ nghĩa ảnh (</a:t>
            </a:r>
            <a:r>
              <a:rPr lang="vi-VN" sz="2400" dirty="0" err="1"/>
              <a:t>semantic</a:t>
            </a:r>
            <a:r>
              <a:rPr lang="vi-VN" sz="2400" dirty="0"/>
              <a:t> </a:t>
            </a:r>
            <a:r>
              <a:rPr lang="vi-VN" sz="2400" dirty="0" err="1"/>
              <a:t>segmentation</a:t>
            </a:r>
            <a:r>
              <a:rPr lang="vi-VN" sz="2400" dirty="0"/>
              <a:t>) là một trong những bài toán rất quan trọng trong lĩnh vực thị giác máy tính, có rất nhiều ứng dụng thực tiễn trong các bài toán về ảnh y tế, xe tự hành…</a:t>
            </a:r>
            <a:endParaRPr sz="2400" dirty="0"/>
          </a:p>
        </p:txBody>
      </p:sp>
      <p:pic>
        <p:nvPicPr>
          <p:cNvPr id="145" name="Google Shape;145;p17" descr="buildings2.jpg"/>
          <p:cNvPicPr preferRelativeResize="0"/>
          <p:nvPr/>
        </p:nvPicPr>
        <p:blipFill rotWithShape="1">
          <a:blip r:embed="rId3">
            <a:alphaModFix/>
          </a:blip>
          <a:srcRect l="71384" r="7018"/>
          <a:stretch/>
        </p:blipFill>
        <p:spPr>
          <a:xfrm>
            <a:off x="7169200" y="0"/>
            <a:ext cx="1974800" cy="51435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8"/>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Semantic Segmentation</a:t>
            </a:r>
          </a:p>
        </p:txBody>
      </p:sp>
      <p:pic>
        <p:nvPicPr>
          <p:cNvPr id="153" name="Google Shape;153;p18" descr="photo-1485113304677-256fd24bb0ae"/>
          <p:cNvPicPr preferRelativeResize="0"/>
          <p:nvPr/>
        </p:nvPicPr>
        <p:blipFill rotWithShape="1">
          <a:blip r:embed="rId5">
            <a:alphaModFix/>
          </a:blip>
          <a:srcRect l="49857" r="24546"/>
          <a:stretch/>
        </p:blipFill>
        <p:spPr>
          <a:xfrm>
            <a:off x="7169200" y="0"/>
            <a:ext cx="1974799" cy="5143500"/>
          </a:xfrm>
          <a:prstGeom prst="rect">
            <a:avLst/>
          </a:prstGeom>
          <a:noFill/>
          <a:ln>
            <a:noFill/>
          </a:ln>
        </p:spPr>
      </p:pic>
      <p:pic>
        <p:nvPicPr>
          <p:cNvPr id="2" name="cta-annotation">
            <a:hlinkClick r:id="" action="ppaction://media"/>
            <a:extLst>
              <a:ext uri="{FF2B5EF4-FFF2-40B4-BE49-F238E27FC236}">
                <a16:creationId xmlns:a16="http://schemas.microsoft.com/office/drawing/2014/main" id="{4148D06B-271F-091A-CE80-B070AE6F996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48815" y="1381570"/>
            <a:ext cx="4718070" cy="36292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8"/>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t>Danh </a:t>
            </a:r>
            <a:r>
              <a:rPr lang="en-US" dirty="0" err="1"/>
              <a:t>sách</a:t>
            </a:r>
            <a:r>
              <a:rPr lang="en-US" dirty="0"/>
              <a:t> </a:t>
            </a:r>
            <a:r>
              <a:rPr lang="en-US" dirty="0" err="1"/>
              <a:t>một</a:t>
            </a:r>
            <a:r>
              <a:rPr lang="en-US" dirty="0"/>
              <a:t> </a:t>
            </a:r>
            <a:r>
              <a:rPr lang="en-US" dirty="0" err="1"/>
              <a:t>số</a:t>
            </a:r>
            <a:r>
              <a:rPr lang="en-US" dirty="0"/>
              <a:t> </a:t>
            </a:r>
            <a:r>
              <a:rPr lang="en-US" dirty="0" err="1"/>
              <a:t>mô</a:t>
            </a:r>
            <a:r>
              <a:rPr lang="en-US" dirty="0"/>
              <a:t> </a:t>
            </a:r>
            <a:r>
              <a:rPr lang="en-US" dirty="0" err="1"/>
              <a:t>hình</a:t>
            </a:r>
            <a:r>
              <a:rPr lang="en-US" dirty="0"/>
              <a:t> </a:t>
            </a:r>
            <a:r>
              <a:rPr lang="en-US" dirty="0" err="1"/>
              <a:t>phân</a:t>
            </a:r>
            <a:r>
              <a:rPr lang="en-US" dirty="0"/>
              <a:t> </a:t>
            </a:r>
            <a:r>
              <a:rPr lang="en-US" dirty="0" err="1"/>
              <a:t>đoạn</a:t>
            </a:r>
            <a:r>
              <a:rPr lang="en-US" dirty="0"/>
              <a:t> </a:t>
            </a:r>
            <a:r>
              <a:rPr lang="en-US" dirty="0" err="1"/>
              <a:t>có</a:t>
            </a:r>
            <a:r>
              <a:rPr lang="en-US" dirty="0"/>
              <a:t> </a:t>
            </a:r>
            <a:r>
              <a:rPr lang="en-US" dirty="0" err="1"/>
              <a:t>hiệu</a:t>
            </a:r>
            <a:r>
              <a:rPr lang="en-US" dirty="0"/>
              <a:t> </a:t>
            </a:r>
            <a:r>
              <a:rPr lang="en-US" dirty="0" err="1"/>
              <a:t>quả</a:t>
            </a:r>
            <a:r>
              <a:rPr lang="en-US" dirty="0"/>
              <a:t> </a:t>
            </a:r>
            <a:r>
              <a:rPr lang="en-US" dirty="0" err="1"/>
              <a:t>cao</a:t>
            </a:r>
            <a:r>
              <a:rPr lang="en-US" dirty="0"/>
              <a:t> </a:t>
            </a:r>
            <a:r>
              <a:rPr lang="en-US" dirty="0" err="1"/>
              <a:t>hiện</a:t>
            </a:r>
            <a:r>
              <a:rPr lang="en-US" dirty="0"/>
              <a:t> nay</a:t>
            </a:r>
          </a:p>
        </p:txBody>
      </p:sp>
      <p:sp>
        <p:nvSpPr>
          <p:cNvPr id="151" name="Google Shape;151;p18"/>
          <p:cNvSpPr txBox="1">
            <a:spLocks noGrp="1"/>
          </p:cNvSpPr>
          <p:nvPr>
            <p:ph type="body" idx="1"/>
          </p:nvPr>
        </p:nvSpPr>
        <p:spPr>
          <a:xfrm>
            <a:off x="457200" y="1406944"/>
            <a:ext cx="5301300" cy="31614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US" dirty="0"/>
              <a:t>U-Net</a:t>
            </a:r>
            <a:endParaRPr lang="vi-VN" dirty="0"/>
          </a:p>
          <a:p>
            <a:pPr marL="457200" lvl="0" indent="-342900" algn="l" rtl="0">
              <a:spcBef>
                <a:spcPts val="600"/>
              </a:spcBef>
              <a:spcAft>
                <a:spcPts val="0"/>
              </a:spcAft>
              <a:buSzPts val="1800"/>
              <a:buChar char="➝"/>
            </a:pPr>
            <a:r>
              <a:rPr lang="en-US" dirty="0"/>
              <a:t>Mask R-CNN</a:t>
            </a:r>
            <a:endParaRPr lang="vi-VN" dirty="0"/>
          </a:p>
          <a:p>
            <a:pPr marL="457200" lvl="0" indent="-342900" algn="l" rtl="0">
              <a:spcBef>
                <a:spcPts val="600"/>
              </a:spcBef>
              <a:spcAft>
                <a:spcPts val="0"/>
              </a:spcAft>
              <a:buSzPts val="1800"/>
              <a:buChar char="➝"/>
            </a:pPr>
            <a:r>
              <a:rPr lang="en-US" dirty="0" err="1"/>
              <a:t>DeepLab</a:t>
            </a:r>
            <a:endParaRPr lang="vi-VN" dirty="0"/>
          </a:p>
          <a:p>
            <a:pPr marL="457200" lvl="0" indent="-342900" algn="l" rtl="0">
              <a:spcBef>
                <a:spcPts val="600"/>
              </a:spcBef>
              <a:spcAft>
                <a:spcPts val="0"/>
              </a:spcAft>
              <a:buSzPts val="1800"/>
              <a:buChar char="➝"/>
            </a:pPr>
            <a:r>
              <a:rPr lang="en-US" dirty="0" err="1"/>
              <a:t>PSPNet</a:t>
            </a:r>
            <a:endParaRPr lang="vi-VN" dirty="0"/>
          </a:p>
          <a:p>
            <a:pPr marL="457200" lvl="0" indent="-342900" algn="l" rtl="0">
              <a:spcBef>
                <a:spcPts val="600"/>
              </a:spcBef>
              <a:spcAft>
                <a:spcPts val="0"/>
              </a:spcAft>
              <a:buSzPts val="1800"/>
              <a:buChar char="➝"/>
            </a:pPr>
            <a:r>
              <a:rPr lang="en-US" dirty="0"/>
              <a:t>FPN</a:t>
            </a:r>
          </a:p>
        </p:txBody>
      </p:sp>
      <p:pic>
        <p:nvPicPr>
          <p:cNvPr id="153" name="Google Shape;153;p18" descr="photo-1485113304677-256fd24bb0ae"/>
          <p:cNvPicPr preferRelativeResize="0"/>
          <p:nvPr/>
        </p:nvPicPr>
        <p:blipFill rotWithShape="1">
          <a:blip r:embed="rId3">
            <a:alphaModFix/>
          </a:blip>
          <a:srcRect l="49857" r="24546"/>
          <a:stretch/>
        </p:blipFill>
        <p:spPr>
          <a:xfrm>
            <a:off x="7169200" y="0"/>
            <a:ext cx="1974799" cy="5143500"/>
          </a:xfrm>
          <a:prstGeom prst="rect">
            <a:avLst/>
          </a:prstGeom>
          <a:noFill/>
          <a:ln>
            <a:noFill/>
          </a:ln>
        </p:spPr>
      </p:pic>
    </p:spTree>
    <p:extLst>
      <p:ext uri="{BB962C8B-B14F-4D97-AF65-F5344CB8AC3E}">
        <p14:creationId xmlns:p14="http://schemas.microsoft.com/office/powerpoint/2010/main" val="2905580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6"/>
          <p:cNvSpPr txBox="1">
            <a:spLocks noGrp="1"/>
          </p:cNvSpPr>
          <p:nvPr>
            <p:ph type="ctrTitle"/>
          </p:nvPr>
        </p:nvSpPr>
        <p:spPr>
          <a:xfrm>
            <a:off x="4255565" y="2277645"/>
            <a:ext cx="5154300" cy="690900"/>
          </a:xfrm>
          <a:prstGeom prst="rect">
            <a:avLst/>
          </a:prstGeom>
        </p:spPr>
        <p:txBody>
          <a:bodyPr spcFirstLastPara="1" wrap="square" lIns="91425" tIns="91425" rIns="91425" bIns="91425" anchor="b" anchorCtr="0">
            <a:noAutofit/>
          </a:bodyPr>
          <a:lstStyle/>
          <a:p>
            <a:pPr algn="l"/>
            <a:r>
              <a:rPr lang="en-US" b="1" i="0" dirty="0">
                <a:solidFill>
                  <a:srgbClr val="F1F1F1"/>
                </a:solidFill>
                <a:effectLst/>
                <a:latin typeface="YouTube Sans"/>
              </a:rPr>
              <a:t>Fast-SCNN</a:t>
            </a:r>
          </a:p>
        </p:txBody>
      </p:sp>
      <p:sp>
        <p:nvSpPr>
          <p:cNvPr id="137" name="Google Shape;137;p16"/>
          <p:cNvSpPr/>
          <p:nvPr/>
        </p:nvSpPr>
        <p:spPr>
          <a:xfrm>
            <a:off x="709450" y="2151150"/>
            <a:ext cx="548299" cy="841200"/>
          </a:xfrm>
          <a:prstGeom prst="rect">
            <a:avLst/>
          </a:prstGeom>
        </p:spPr>
        <p:txBody>
          <a:bodyPr>
            <a:prstTxWarp prst="textPlain">
              <a:avLst/>
            </a:prstTxWarp>
          </a:bodyPr>
          <a:lstStyle/>
          <a:p>
            <a:pPr lvl="0" algn="ctr"/>
            <a:r>
              <a:rPr lang="en-US" b="1" dirty="0">
                <a:gradFill>
                  <a:gsLst>
                    <a:gs pos="0">
                      <a:srgbClr val="75DDFF"/>
                    </a:gs>
                    <a:gs pos="100000">
                      <a:srgbClr val="09B1E9"/>
                    </a:gs>
                  </a:gsLst>
                  <a:lin ang="5400012" scaled="0"/>
                </a:gradFill>
                <a:latin typeface="Droid Serif"/>
              </a:rPr>
              <a:t>2</a:t>
            </a:r>
            <a:endParaRPr b="1" i="0" dirty="0">
              <a:ln>
                <a:noFill/>
              </a:ln>
              <a:gradFill>
                <a:gsLst>
                  <a:gs pos="0">
                    <a:srgbClr val="75DDFF"/>
                  </a:gs>
                  <a:gs pos="100000">
                    <a:srgbClr val="09B1E9"/>
                  </a:gs>
                </a:gsLst>
                <a:lin ang="5400012" scaled="0"/>
              </a:gradFill>
              <a:latin typeface="Droid Serif"/>
            </a:endParaRPr>
          </a:p>
        </p:txBody>
      </p:sp>
    </p:spTree>
    <p:extLst>
      <p:ext uri="{BB962C8B-B14F-4D97-AF65-F5344CB8AC3E}">
        <p14:creationId xmlns:p14="http://schemas.microsoft.com/office/powerpoint/2010/main" val="692446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2" name="Hình Bầu dục 11">
            <a:extLst>
              <a:ext uri="{FF2B5EF4-FFF2-40B4-BE49-F238E27FC236}">
                <a16:creationId xmlns:a16="http://schemas.microsoft.com/office/drawing/2014/main" id="{BF559E2A-976A-ED64-72ED-FF2D89E76A02}"/>
              </a:ext>
            </a:extLst>
          </p:cNvPr>
          <p:cNvSpPr/>
          <p:nvPr/>
        </p:nvSpPr>
        <p:spPr>
          <a:xfrm>
            <a:off x="2928620" y="704849"/>
            <a:ext cx="3276600" cy="1137920"/>
          </a:xfrm>
          <a:prstGeom prst="ellipse">
            <a:avLst/>
          </a:prstGeom>
          <a:scene3d>
            <a:camera prst="orthographicFront">
              <a:rot lat="0" lon="0" rev="0"/>
            </a:camera>
            <a:lightRig rig="contrasting" dir="t">
              <a:rot lat="0" lon="0" rev="1200000"/>
            </a:lightRig>
          </a:scene3d>
          <a:sp3d z="-152400" prstMaterial="matte"/>
        </p:spPr>
        <p:style>
          <a:lnRef idx="1">
            <a:schemeClr val="accent2">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13" name="Mũi tên: Xuống 12">
            <a:extLst>
              <a:ext uri="{FF2B5EF4-FFF2-40B4-BE49-F238E27FC236}">
                <a16:creationId xmlns:a16="http://schemas.microsoft.com/office/drawing/2014/main" id="{D5288D93-7B04-9812-C3EC-BE52A68F2E04}"/>
              </a:ext>
            </a:extLst>
          </p:cNvPr>
          <p:cNvSpPr/>
          <p:nvPr/>
        </p:nvSpPr>
        <p:spPr>
          <a:xfrm>
            <a:off x="4254500" y="3491229"/>
            <a:ext cx="635000" cy="406400"/>
          </a:xfrm>
          <a:prstGeom prst="downArrow">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lt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4" name="Hình tự do: Hình 13">
            <a:extLst>
              <a:ext uri="{FF2B5EF4-FFF2-40B4-BE49-F238E27FC236}">
                <a16:creationId xmlns:a16="http://schemas.microsoft.com/office/drawing/2014/main" id="{96D0A7D3-05A4-90E4-F524-74033235773B}"/>
              </a:ext>
            </a:extLst>
          </p:cNvPr>
          <p:cNvSpPr/>
          <p:nvPr/>
        </p:nvSpPr>
        <p:spPr>
          <a:xfrm>
            <a:off x="3048000" y="3816350"/>
            <a:ext cx="3048000" cy="762000"/>
          </a:xfrm>
          <a:custGeom>
            <a:avLst/>
            <a:gdLst>
              <a:gd name="connsiteX0" fmla="*/ 0 w 3048000"/>
              <a:gd name="connsiteY0" fmla="*/ 0 h 762000"/>
              <a:gd name="connsiteX1" fmla="*/ 3048000 w 3048000"/>
              <a:gd name="connsiteY1" fmla="*/ 0 h 762000"/>
              <a:gd name="connsiteX2" fmla="*/ 3048000 w 3048000"/>
              <a:gd name="connsiteY2" fmla="*/ 762000 h 762000"/>
              <a:gd name="connsiteX3" fmla="*/ 0 w 3048000"/>
              <a:gd name="connsiteY3" fmla="*/ 762000 h 762000"/>
              <a:gd name="connsiteX4" fmla="*/ 0 w 3048000"/>
              <a:gd name="connsiteY4" fmla="*/ 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762000">
                <a:moveTo>
                  <a:pt x="0" y="0"/>
                </a:moveTo>
                <a:lnTo>
                  <a:pt x="3048000" y="0"/>
                </a:lnTo>
                <a:lnTo>
                  <a:pt x="3048000" y="762000"/>
                </a:lnTo>
                <a:lnTo>
                  <a:pt x="0" y="762000"/>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endParaRPr lang="en-US" sz="2700" kern="1200"/>
          </a:p>
        </p:txBody>
      </p:sp>
      <p:sp>
        <p:nvSpPr>
          <p:cNvPr id="15" name="Hình tự do: Hình 14">
            <a:extLst>
              <a:ext uri="{FF2B5EF4-FFF2-40B4-BE49-F238E27FC236}">
                <a16:creationId xmlns:a16="http://schemas.microsoft.com/office/drawing/2014/main" id="{49BD501A-F161-8570-9040-6278CB4AF18F}"/>
              </a:ext>
            </a:extLst>
          </p:cNvPr>
          <p:cNvSpPr/>
          <p:nvPr/>
        </p:nvSpPr>
        <p:spPr>
          <a:xfrm>
            <a:off x="3978910" y="1925731"/>
            <a:ext cx="1143000" cy="1143000"/>
          </a:xfrm>
          <a:custGeom>
            <a:avLst/>
            <a:gdLst>
              <a:gd name="connsiteX0" fmla="*/ 0 w 1143000"/>
              <a:gd name="connsiteY0" fmla="*/ 571500 h 1143000"/>
              <a:gd name="connsiteX1" fmla="*/ 571500 w 1143000"/>
              <a:gd name="connsiteY1" fmla="*/ 0 h 1143000"/>
              <a:gd name="connsiteX2" fmla="*/ 1143000 w 1143000"/>
              <a:gd name="connsiteY2" fmla="*/ 571500 h 1143000"/>
              <a:gd name="connsiteX3" fmla="*/ 571500 w 1143000"/>
              <a:gd name="connsiteY3" fmla="*/ 1143000 h 1143000"/>
              <a:gd name="connsiteX4" fmla="*/ 0 w 1143000"/>
              <a:gd name="connsiteY4" fmla="*/ 57150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43000">
                <a:moveTo>
                  <a:pt x="0" y="571500"/>
                </a:moveTo>
                <a:cubicBezTo>
                  <a:pt x="0" y="255869"/>
                  <a:pt x="255869" y="0"/>
                  <a:pt x="571500" y="0"/>
                </a:cubicBezTo>
                <a:cubicBezTo>
                  <a:pt x="887131" y="0"/>
                  <a:pt x="1143000" y="255869"/>
                  <a:pt x="1143000" y="571500"/>
                </a:cubicBezTo>
                <a:cubicBezTo>
                  <a:pt x="1143000" y="887131"/>
                  <a:pt x="887131" y="1143000"/>
                  <a:pt x="571500" y="1143000"/>
                </a:cubicBezTo>
                <a:cubicBezTo>
                  <a:pt x="255869" y="1143000"/>
                  <a:pt x="0" y="887131"/>
                  <a:pt x="0" y="571500"/>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85168" tIns="185168" rIns="185168" bIns="185168" numCol="1" spcCol="1270" anchor="ctr" anchorCtr="0">
            <a:noAutofit/>
          </a:bodyPr>
          <a:lstStyle/>
          <a:p>
            <a:pPr marL="0" lvl="0" indent="0" algn="ctr" defTabSz="622300">
              <a:lnSpc>
                <a:spcPct val="90000"/>
              </a:lnSpc>
              <a:spcBef>
                <a:spcPct val="0"/>
              </a:spcBef>
              <a:spcAft>
                <a:spcPct val="35000"/>
              </a:spcAft>
              <a:buNone/>
            </a:pPr>
            <a:r>
              <a:rPr lang="vi-VN" sz="1400" kern="1200" dirty="0"/>
              <a:t>Nhẹ</a:t>
            </a:r>
            <a:endParaRPr lang="en-US" sz="1400" kern="1200" dirty="0"/>
          </a:p>
        </p:txBody>
      </p:sp>
      <p:sp>
        <p:nvSpPr>
          <p:cNvPr id="16" name="Hình tự do: Hình 15">
            <a:extLst>
              <a:ext uri="{FF2B5EF4-FFF2-40B4-BE49-F238E27FC236}">
                <a16:creationId xmlns:a16="http://schemas.microsoft.com/office/drawing/2014/main" id="{37A9D409-8354-9BEE-76C4-7870A1AED1F6}"/>
              </a:ext>
            </a:extLst>
          </p:cNvPr>
          <p:cNvSpPr/>
          <p:nvPr/>
        </p:nvSpPr>
        <p:spPr>
          <a:xfrm>
            <a:off x="3327400" y="881220"/>
            <a:ext cx="1143000" cy="1143000"/>
          </a:xfrm>
          <a:custGeom>
            <a:avLst/>
            <a:gdLst>
              <a:gd name="connsiteX0" fmla="*/ 0 w 1143000"/>
              <a:gd name="connsiteY0" fmla="*/ 571500 h 1143000"/>
              <a:gd name="connsiteX1" fmla="*/ 571500 w 1143000"/>
              <a:gd name="connsiteY1" fmla="*/ 0 h 1143000"/>
              <a:gd name="connsiteX2" fmla="*/ 1143000 w 1143000"/>
              <a:gd name="connsiteY2" fmla="*/ 571500 h 1143000"/>
              <a:gd name="connsiteX3" fmla="*/ 571500 w 1143000"/>
              <a:gd name="connsiteY3" fmla="*/ 1143000 h 1143000"/>
              <a:gd name="connsiteX4" fmla="*/ 0 w 1143000"/>
              <a:gd name="connsiteY4" fmla="*/ 57150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43000">
                <a:moveTo>
                  <a:pt x="0" y="571500"/>
                </a:moveTo>
                <a:cubicBezTo>
                  <a:pt x="0" y="255869"/>
                  <a:pt x="255869" y="0"/>
                  <a:pt x="571500" y="0"/>
                </a:cubicBezTo>
                <a:cubicBezTo>
                  <a:pt x="887131" y="0"/>
                  <a:pt x="1143000" y="255869"/>
                  <a:pt x="1143000" y="571500"/>
                </a:cubicBezTo>
                <a:cubicBezTo>
                  <a:pt x="1143000" y="887131"/>
                  <a:pt x="887131" y="1143000"/>
                  <a:pt x="571500" y="1143000"/>
                </a:cubicBezTo>
                <a:cubicBezTo>
                  <a:pt x="255869" y="1143000"/>
                  <a:pt x="0" y="887131"/>
                  <a:pt x="0" y="571500"/>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85168" tIns="185168" rIns="185168" bIns="185168" numCol="1" spcCol="1270" anchor="ctr" anchorCtr="0">
            <a:noAutofit/>
          </a:bodyPr>
          <a:lstStyle/>
          <a:p>
            <a:pPr marL="0" lvl="0" indent="0" algn="ctr" defTabSz="622300">
              <a:lnSpc>
                <a:spcPct val="90000"/>
              </a:lnSpc>
              <a:spcBef>
                <a:spcPct val="0"/>
              </a:spcBef>
              <a:spcAft>
                <a:spcPct val="35000"/>
              </a:spcAft>
              <a:buNone/>
            </a:pPr>
            <a:r>
              <a:rPr lang="vi-VN" sz="1400" kern="1200" dirty="0"/>
              <a:t>Tính toán thời gian thực</a:t>
            </a:r>
            <a:endParaRPr lang="en-US" sz="1400" kern="1200" dirty="0"/>
          </a:p>
        </p:txBody>
      </p:sp>
      <p:sp>
        <p:nvSpPr>
          <p:cNvPr id="17" name="Hình tự do: Hình 16">
            <a:extLst>
              <a:ext uri="{FF2B5EF4-FFF2-40B4-BE49-F238E27FC236}">
                <a16:creationId xmlns:a16="http://schemas.microsoft.com/office/drawing/2014/main" id="{7DE43466-A4EB-E4EE-89AA-30CAE9A47C1E}"/>
              </a:ext>
            </a:extLst>
          </p:cNvPr>
          <p:cNvSpPr/>
          <p:nvPr/>
        </p:nvSpPr>
        <p:spPr>
          <a:xfrm>
            <a:off x="4470400" y="796797"/>
            <a:ext cx="1189990" cy="1143000"/>
          </a:xfrm>
          <a:custGeom>
            <a:avLst/>
            <a:gdLst>
              <a:gd name="connsiteX0" fmla="*/ 0 w 1143000"/>
              <a:gd name="connsiteY0" fmla="*/ 571500 h 1143000"/>
              <a:gd name="connsiteX1" fmla="*/ 571500 w 1143000"/>
              <a:gd name="connsiteY1" fmla="*/ 0 h 1143000"/>
              <a:gd name="connsiteX2" fmla="*/ 1143000 w 1143000"/>
              <a:gd name="connsiteY2" fmla="*/ 571500 h 1143000"/>
              <a:gd name="connsiteX3" fmla="*/ 571500 w 1143000"/>
              <a:gd name="connsiteY3" fmla="*/ 1143000 h 1143000"/>
              <a:gd name="connsiteX4" fmla="*/ 0 w 1143000"/>
              <a:gd name="connsiteY4" fmla="*/ 57150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43000">
                <a:moveTo>
                  <a:pt x="0" y="571500"/>
                </a:moveTo>
                <a:cubicBezTo>
                  <a:pt x="0" y="255869"/>
                  <a:pt x="255869" y="0"/>
                  <a:pt x="571500" y="0"/>
                </a:cubicBezTo>
                <a:cubicBezTo>
                  <a:pt x="887131" y="0"/>
                  <a:pt x="1143000" y="255869"/>
                  <a:pt x="1143000" y="571500"/>
                </a:cubicBezTo>
                <a:cubicBezTo>
                  <a:pt x="1143000" y="887131"/>
                  <a:pt x="887131" y="1143000"/>
                  <a:pt x="571500" y="1143000"/>
                </a:cubicBezTo>
                <a:cubicBezTo>
                  <a:pt x="255869" y="1143000"/>
                  <a:pt x="0" y="887131"/>
                  <a:pt x="0" y="571500"/>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85168" tIns="185168" rIns="185168" bIns="185168" numCol="1" spcCol="1270" anchor="ctr" anchorCtr="0">
            <a:noAutofit/>
          </a:bodyPr>
          <a:lstStyle/>
          <a:p>
            <a:pPr marL="0" lvl="0" indent="0" algn="ctr" defTabSz="622300">
              <a:lnSpc>
                <a:spcPct val="90000"/>
              </a:lnSpc>
              <a:spcBef>
                <a:spcPct val="0"/>
              </a:spcBef>
              <a:spcAft>
                <a:spcPct val="35000"/>
              </a:spcAft>
              <a:buNone/>
            </a:pPr>
            <a:r>
              <a:rPr lang="vi-VN" sz="1400" kern="1200" dirty="0"/>
              <a:t>Hiệu suất ổn định</a:t>
            </a:r>
            <a:endParaRPr lang="en-US" sz="1400" kern="1200" dirty="0"/>
          </a:p>
        </p:txBody>
      </p:sp>
      <p:sp>
        <p:nvSpPr>
          <p:cNvPr id="18" name="Hình dạng 17">
            <a:extLst>
              <a:ext uri="{FF2B5EF4-FFF2-40B4-BE49-F238E27FC236}">
                <a16:creationId xmlns:a16="http://schemas.microsoft.com/office/drawing/2014/main" id="{FD73F635-FF18-A1AD-0B4D-7EA479766008}"/>
              </a:ext>
            </a:extLst>
          </p:cNvPr>
          <p:cNvSpPr/>
          <p:nvPr/>
        </p:nvSpPr>
        <p:spPr>
          <a:xfrm>
            <a:off x="2788920" y="565150"/>
            <a:ext cx="3556000" cy="2844800"/>
          </a:xfrm>
          <a:prstGeom prst="funnel">
            <a:avLst/>
          </a:prstGeom>
          <a:scene3d>
            <a:camera prst="orthographicFront">
              <a:rot lat="0" lon="0" rev="0"/>
            </a:camera>
            <a:lightRig rig="contrasting" dir="t">
              <a:rot lat="0" lon="0" rev="1200000"/>
            </a:lightRig>
          </a:scene3d>
          <a:sp3d contourW="19050" prstMaterial="metal">
            <a:bevelT w="88900" h="203200"/>
            <a:bevelB w="165100" h="254000"/>
          </a:sp3d>
        </p:spPr>
        <p:style>
          <a:lnRef idx="0">
            <a:schemeClr val="accent1">
              <a:hueOff val="0"/>
              <a:satOff val="0"/>
              <a:lumOff val="0"/>
              <a:alphaOff val="0"/>
            </a:schemeClr>
          </a:lnRef>
          <a:fillRef idx="1">
            <a:schemeClr val="lt1">
              <a:alpha val="40000"/>
              <a:hueOff val="0"/>
              <a:satOff val="0"/>
              <a:lumOff val="0"/>
              <a:alphaOff val="0"/>
            </a:schemeClr>
          </a:fillRef>
          <a:effectRef idx="1">
            <a:schemeClr val="lt1">
              <a:alpha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9" name="Hình chữ nhật: Góc Tròn 18">
            <a:extLst>
              <a:ext uri="{FF2B5EF4-FFF2-40B4-BE49-F238E27FC236}">
                <a16:creationId xmlns:a16="http://schemas.microsoft.com/office/drawing/2014/main" id="{09E0CB84-41F1-63E0-BD57-2297BA0ECF05}"/>
              </a:ext>
            </a:extLst>
          </p:cNvPr>
          <p:cNvSpPr/>
          <p:nvPr/>
        </p:nvSpPr>
        <p:spPr>
          <a:xfrm>
            <a:off x="3416300" y="4051302"/>
            <a:ext cx="2311400" cy="978723"/>
          </a:xfrm>
          <a:prstGeom prst="roundRect">
            <a:avLst/>
          </a:prstGeom>
          <a:solidFill>
            <a:schemeClr val="accent6">
              <a:lumMod val="60000"/>
              <a:lumOff val="40000"/>
            </a:schemeClr>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85168" tIns="185168" rIns="185168" bIns="185168" numCol="1" spcCol="1270" anchor="ctr" anchorCtr="0">
            <a:noAutofit/>
          </a:bodyPr>
          <a:lstStyle/>
          <a:p>
            <a:pPr marL="0" lvl="0" indent="0" algn="ctr" defTabSz="622300">
              <a:lnSpc>
                <a:spcPct val="90000"/>
              </a:lnSpc>
              <a:spcBef>
                <a:spcPct val="0"/>
              </a:spcBef>
              <a:spcAft>
                <a:spcPct val="35000"/>
              </a:spcAft>
              <a:buNone/>
            </a:pPr>
            <a:r>
              <a:rPr lang="vi-VN" sz="1800" kern="1200"/>
              <a:t>Fast</a:t>
            </a:r>
            <a:r>
              <a:rPr lang="vi-VN" sz="1800" kern="1200" dirty="0"/>
              <a:t>-SCNN</a:t>
            </a:r>
            <a:endParaRPr lang="en-US" sz="1800" kern="1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 name="Hình chữ nhật: Góc Tròn 1">
            <a:extLst>
              <a:ext uri="{FF2B5EF4-FFF2-40B4-BE49-F238E27FC236}">
                <a16:creationId xmlns:a16="http://schemas.microsoft.com/office/drawing/2014/main" id="{A89C035D-4A00-3D97-69C0-45B6D99781B8}"/>
              </a:ext>
            </a:extLst>
          </p:cNvPr>
          <p:cNvSpPr/>
          <p:nvPr/>
        </p:nvSpPr>
        <p:spPr>
          <a:xfrm>
            <a:off x="459969" y="311199"/>
            <a:ext cx="2311400" cy="978723"/>
          </a:xfrm>
          <a:prstGeom prst="roundRect">
            <a:avLst/>
          </a:prstGeom>
          <a:solidFill>
            <a:schemeClr val="accent1"/>
          </a:solidFill>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85168" tIns="185168" rIns="185168" bIns="185168" numCol="1" spcCol="1270" anchor="ctr" anchorCtr="0">
            <a:noAutofit/>
          </a:bodyPr>
          <a:lstStyle/>
          <a:p>
            <a:pPr marL="0" lvl="0" indent="0" algn="ctr" defTabSz="622300">
              <a:lnSpc>
                <a:spcPct val="90000"/>
              </a:lnSpc>
              <a:spcBef>
                <a:spcPct val="0"/>
              </a:spcBef>
              <a:spcAft>
                <a:spcPct val="35000"/>
              </a:spcAft>
              <a:buNone/>
            </a:pPr>
            <a:r>
              <a:rPr lang="vi-VN" sz="1800" kern="1200" dirty="0" err="1">
                <a:solidFill>
                  <a:schemeClr val="tx1"/>
                </a:solidFill>
                <a:latin typeface="+mj-lt"/>
              </a:rPr>
              <a:t>Fast</a:t>
            </a:r>
            <a:r>
              <a:rPr lang="vi-VN" sz="1800" kern="1200" dirty="0">
                <a:solidFill>
                  <a:schemeClr val="tx1"/>
                </a:solidFill>
                <a:latin typeface="+mj-lt"/>
              </a:rPr>
              <a:t>-SCNN</a:t>
            </a:r>
            <a:endParaRPr lang="en-US" sz="1800" kern="1200" dirty="0">
              <a:solidFill>
                <a:schemeClr val="tx1"/>
              </a:solidFill>
              <a:latin typeface="+mj-lt"/>
            </a:endParaRPr>
          </a:p>
        </p:txBody>
      </p:sp>
      <p:sp>
        <p:nvSpPr>
          <p:cNvPr id="4" name="Hộp Văn bản 3">
            <a:extLst>
              <a:ext uri="{FF2B5EF4-FFF2-40B4-BE49-F238E27FC236}">
                <a16:creationId xmlns:a16="http://schemas.microsoft.com/office/drawing/2014/main" id="{B9743249-FC48-BF8B-29E9-925C69870FF7}"/>
              </a:ext>
            </a:extLst>
          </p:cNvPr>
          <p:cNvSpPr txBox="1"/>
          <p:nvPr/>
        </p:nvSpPr>
        <p:spPr>
          <a:xfrm>
            <a:off x="570640" y="1821924"/>
            <a:ext cx="7418328" cy="2638992"/>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vi-VN" dirty="0">
                <a:solidFill>
                  <a:schemeClr val="tx1"/>
                </a:solidFill>
                <a:latin typeface="+mj-lt"/>
              </a:rPr>
              <a:t>Đề xướng </a:t>
            </a:r>
            <a:r>
              <a:rPr lang="vi-VN" dirty="0" err="1">
                <a:solidFill>
                  <a:schemeClr val="tx1"/>
                </a:solidFill>
                <a:latin typeface="+mj-lt"/>
              </a:rPr>
              <a:t>Fast</a:t>
            </a:r>
            <a:r>
              <a:rPr lang="vi-VN" dirty="0">
                <a:solidFill>
                  <a:schemeClr val="tx1"/>
                </a:solidFill>
                <a:latin typeface="+mj-lt"/>
              </a:rPr>
              <a:t>-SCNN, một mô hình có tỉ lệ giao cắt trung bình (</a:t>
            </a:r>
            <a:r>
              <a:rPr lang="vi-VN" dirty="0" err="1">
                <a:solidFill>
                  <a:schemeClr val="tx1"/>
                </a:solidFill>
                <a:latin typeface="+mj-lt"/>
              </a:rPr>
              <a:t>mIoU</a:t>
            </a:r>
            <a:r>
              <a:rPr lang="vi-VN" dirty="0">
                <a:solidFill>
                  <a:schemeClr val="tx1"/>
                </a:solidFill>
                <a:latin typeface="+mj-lt"/>
              </a:rPr>
              <a:t>) khá cạnh tranh (~68%) và khả năng phân đoạn ảnh nhanh theo thời gian thực (123,5 </a:t>
            </a:r>
            <a:r>
              <a:rPr lang="vi-VN" dirty="0" err="1">
                <a:solidFill>
                  <a:schemeClr val="tx1"/>
                </a:solidFill>
                <a:latin typeface="+mj-lt"/>
              </a:rPr>
              <a:t>fps</a:t>
            </a:r>
            <a:r>
              <a:rPr lang="vi-VN" dirty="0">
                <a:solidFill>
                  <a:schemeClr val="tx1"/>
                </a:solidFill>
                <a:latin typeface="+mj-lt"/>
              </a:rPr>
              <a:t>) cho ảnh có độ phân giải cao (1024 x 2048 </a:t>
            </a:r>
            <a:r>
              <a:rPr lang="vi-VN" dirty="0" err="1">
                <a:solidFill>
                  <a:schemeClr val="tx1"/>
                </a:solidFill>
                <a:latin typeface="+mj-lt"/>
              </a:rPr>
              <a:t>px</a:t>
            </a:r>
            <a:r>
              <a:rPr lang="vi-VN" dirty="0">
                <a:solidFill>
                  <a:schemeClr val="tx1"/>
                </a:solidFill>
                <a:latin typeface="+mj-lt"/>
              </a:rPr>
              <a:t>).</a:t>
            </a:r>
          </a:p>
          <a:p>
            <a:pPr marL="285750" indent="-285750">
              <a:lnSpc>
                <a:spcPct val="150000"/>
              </a:lnSpc>
              <a:buFont typeface="Wingdings" panose="05000000000000000000" pitchFamily="2" charset="2"/>
              <a:buChar char="v"/>
            </a:pPr>
            <a:r>
              <a:rPr lang="vi-VN" dirty="0">
                <a:solidFill>
                  <a:schemeClr val="tx1"/>
                </a:solidFill>
                <a:latin typeface="+mj-lt"/>
              </a:rPr>
              <a:t>Điều chỉnh </a:t>
            </a:r>
            <a:r>
              <a:rPr lang="vi-VN" dirty="0" err="1">
                <a:solidFill>
                  <a:schemeClr val="tx1"/>
                </a:solidFill>
                <a:latin typeface="+mj-lt"/>
              </a:rPr>
              <a:t>skip</a:t>
            </a:r>
            <a:r>
              <a:rPr lang="vi-VN" dirty="0">
                <a:solidFill>
                  <a:schemeClr val="tx1"/>
                </a:solidFill>
                <a:latin typeface="+mj-lt"/>
              </a:rPr>
              <a:t> </a:t>
            </a:r>
            <a:r>
              <a:rPr lang="vi-VN" dirty="0" err="1">
                <a:solidFill>
                  <a:schemeClr val="tx1"/>
                </a:solidFill>
                <a:latin typeface="+mj-lt"/>
              </a:rPr>
              <a:t>connection</a:t>
            </a:r>
            <a:r>
              <a:rPr lang="vi-VN" dirty="0">
                <a:solidFill>
                  <a:schemeClr val="tx1"/>
                </a:solidFill>
                <a:latin typeface="+mj-lt"/>
              </a:rPr>
              <a:t> và đề xuất một </a:t>
            </a:r>
            <a:r>
              <a:rPr lang="vi-VN" dirty="0" err="1">
                <a:solidFill>
                  <a:schemeClr val="tx1"/>
                </a:solidFill>
                <a:latin typeface="+mj-lt"/>
              </a:rPr>
              <a:t>module</a:t>
            </a:r>
            <a:r>
              <a:rPr lang="vi-VN" dirty="0">
                <a:solidFill>
                  <a:schemeClr val="tx1"/>
                </a:solidFill>
                <a:latin typeface="+mj-lt"/>
              </a:rPr>
              <a:t> học nông để giảm mẫu xuống với mục tiêu trích xuất đặc trưng cấp thấp đa nhánh một cách nhanh chóng và hiệu quả.</a:t>
            </a:r>
          </a:p>
          <a:p>
            <a:pPr marL="285750" indent="-285750">
              <a:lnSpc>
                <a:spcPct val="150000"/>
              </a:lnSpc>
              <a:buFont typeface="Wingdings" panose="05000000000000000000" pitchFamily="2" charset="2"/>
              <a:buChar char="v"/>
            </a:pPr>
            <a:r>
              <a:rPr lang="vi-VN" dirty="0">
                <a:solidFill>
                  <a:schemeClr val="tx1"/>
                </a:solidFill>
                <a:latin typeface="+mj-lt"/>
              </a:rPr>
              <a:t>Mô hình này được đặc biệt thiết kế với dung lượng thấp và đã được thực nghiệm để xác nhận rằng việc huấn luyện thời gian dài với số lượng </a:t>
            </a:r>
            <a:r>
              <a:rPr lang="vi-VN" dirty="0" err="1">
                <a:solidFill>
                  <a:schemeClr val="tx1"/>
                </a:solidFill>
                <a:latin typeface="+mj-lt"/>
              </a:rPr>
              <a:t>epoch</a:t>
            </a:r>
            <a:r>
              <a:rPr lang="vi-VN" dirty="0">
                <a:solidFill>
                  <a:schemeClr val="tx1"/>
                </a:solidFill>
                <a:latin typeface="+mj-lt"/>
              </a:rPr>
              <a:t> nhiều vẫn đạt được thành công tương đương với việc được tiền huấn luyện với </a:t>
            </a:r>
            <a:r>
              <a:rPr lang="vi-VN" dirty="0" err="1">
                <a:solidFill>
                  <a:schemeClr val="tx1"/>
                </a:solidFill>
                <a:latin typeface="+mj-lt"/>
              </a:rPr>
              <a:t>ImageNet</a:t>
            </a:r>
            <a:r>
              <a:rPr lang="vi-VN" dirty="0">
                <a:solidFill>
                  <a:schemeClr val="tx1"/>
                </a:solidFill>
                <a:latin typeface="+mj-lt"/>
              </a:rPr>
              <a:t> hoặc được huấn luyện với một bộ dữ liệu lớn.</a:t>
            </a:r>
          </a:p>
        </p:txBody>
      </p:sp>
    </p:spTree>
    <p:extLst>
      <p:ext uri="{BB962C8B-B14F-4D97-AF65-F5344CB8AC3E}">
        <p14:creationId xmlns:p14="http://schemas.microsoft.com/office/powerpoint/2010/main" val="2152096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5" name="Đồ họa 4">
            <a:extLst>
              <a:ext uri="{FF2B5EF4-FFF2-40B4-BE49-F238E27FC236}">
                <a16:creationId xmlns:a16="http://schemas.microsoft.com/office/drawing/2014/main" id="{4F40E552-A757-5652-653E-7AF6048D4D5A}"/>
              </a:ext>
            </a:extLst>
          </p:cNvPr>
          <p:cNvPicPr>
            <a:picLocks noChangeAspect="1"/>
          </p:cNvPicPr>
          <p:nvPr/>
        </p:nvPicPr>
        <p:blipFill>
          <a:blip r:embed="rId3"/>
          <a:srcRect/>
          <a:stretch/>
        </p:blipFill>
        <p:spPr>
          <a:xfrm>
            <a:off x="443087" y="197805"/>
            <a:ext cx="1172808" cy="4855045"/>
          </a:xfrm>
          <a:prstGeom prst="rect">
            <a:avLst/>
          </a:prstGeom>
        </p:spPr>
      </p:pic>
      <p:pic>
        <p:nvPicPr>
          <p:cNvPr id="7" name="Hình ảnh 6">
            <a:extLst>
              <a:ext uri="{FF2B5EF4-FFF2-40B4-BE49-F238E27FC236}">
                <a16:creationId xmlns:a16="http://schemas.microsoft.com/office/drawing/2014/main" id="{698F8FF9-E7E3-EA72-2F4C-CA94FD6BCFB9}"/>
              </a:ext>
            </a:extLst>
          </p:cNvPr>
          <p:cNvPicPr>
            <a:picLocks noChangeAspect="1"/>
          </p:cNvPicPr>
          <p:nvPr/>
        </p:nvPicPr>
        <p:blipFill>
          <a:blip r:embed="rId4"/>
          <a:stretch>
            <a:fillRect/>
          </a:stretch>
        </p:blipFill>
        <p:spPr>
          <a:xfrm>
            <a:off x="2072225" y="77079"/>
            <a:ext cx="5731113" cy="2096168"/>
          </a:xfrm>
          <a:prstGeom prst="rect">
            <a:avLst/>
          </a:prstGeom>
        </p:spPr>
      </p:pic>
      <p:pic>
        <p:nvPicPr>
          <p:cNvPr id="4" name="Hình ảnh 3">
            <a:extLst>
              <a:ext uri="{FF2B5EF4-FFF2-40B4-BE49-F238E27FC236}">
                <a16:creationId xmlns:a16="http://schemas.microsoft.com/office/drawing/2014/main" id="{0859BDF6-DCF8-8E90-8A46-E059581E92A6}"/>
              </a:ext>
            </a:extLst>
          </p:cNvPr>
          <p:cNvPicPr>
            <a:picLocks noChangeAspect="1"/>
          </p:cNvPicPr>
          <p:nvPr/>
        </p:nvPicPr>
        <p:blipFill>
          <a:blip r:embed="rId5"/>
          <a:stretch>
            <a:fillRect/>
          </a:stretch>
        </p:blipFill>
        <p:spPr>
          <a:xfrm>
            <a:off x="2106558" y="2171019"/>
            <a:ext cx="2465442" cy="2984483"/>
          </a:xfrm>
          <a:prstGeom prst="rect">
            <a:avLst/>
          </a:prstGeom>
        </p:spPr>
      </p:pic>
      <p:cxnSp>
        <p:nvCxnSpPr>
          <p:cNvPr id="8" name="Đường nối Thẳng 7">
            <a:extLst>
              <a:ext uri="{FF2B5EF4-FFF2-40B4-BE49-F238E27FC236}">
                <a16:creationId xmlns:a16="http://schemas.microsoft.com/office/drawing/2014/main" id="{927F92F7-BE88-FADC-BC92-576331CB1B62}"/>
              </a:ext>
            </a:extLst>
          </p:cNvPr>
          <p:cNvCxnSpPr/>
          <p:nvPr/>
        </p:nvCxnSpPr>
        <p:spPr>
          <a:xfrm>
            <a:off x="1861226" y="0"/>
            <a:ext cx="0" cy="5143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Đường nối Thẳng 9">
            <a:extLst>
              <a:ext uri="{FF2B5EF4-FFF2-40B4-BE49-F238E27FC236}">
                <a16:creationId xmlns:a16="http://schemas.microsoft.com/office/drawing/2014/main" id="{FD00021B-DA68-0073-17B8-0962D951D54B}"/>
              </a:ext>
            </a:extLst>
          </p:cNvPr>
          <p:cNvCxnSpPr>
            <a:cxnSpLocks/>
          </p:cNvCxnSpPr>
          <p:nvPr/>
        </p:nvCxnSpPr>
        <p:spPr>
          <a:xfrm>
            <a:off x="1861226" y="2173247"/>
            <a:ext cx="63251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Đường nối Thẳng 12">
            <a:extLst>
              <a:ext uri="{FF2B5EF4-FFF2-40B4-BE49-F238E27FC236}">
                <a16:creationId xmlns:a16="http://schemas.microsoft.com/office/drawing/2014/main" id="{48E2E76A-0F5E-71D5-97AA-1FB89B8B96EB}"/>
              </a:ext>
            </a:extLst>
          </p:cNvPr>
          <p:cNvCxnSpPr>
            <a:cxnSpLocks/>
            <a:stCxn id="7" idx="2"/>
          </p:cNvCxnSpPr>
          <p:nvPr/>
        </p:nvCxnSpPr>
        <p:spPr>
          <a:xfrm>
            <a:off x="4937782" y="2173247"/>
            <a:ext cx="7412" cy="2970253"/>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Hình ảnh 15">
            <a:extLst>
              <a:ext uri="{FF2B5EF4-FFF2-40B4-BE49-F238E27FC236}">
                <a16:creationId xmlns:a16="http://schemas.microsoft.com/office/drawing/2014/main" id="{8F47A274-630F-A832-8229-8384D890217C}"/>
              </a:ext>
            </a:extLst>
          </p:cNvPr>
          <p:cNvPicPr>
            <a:picLocks noChangeAspect="1"/>
          </p:cNvPicPr>
          <p:nvPr/>
        </p:nvPicPr>
        <p:blipFill>
          <a:blip r:embed="rId6"/>
          <a:stretch>
            <a:fillRect/>
          </a:stretch>
        </p:blipFill>
        <p:spPr>
          <a:xfrm>
            <a:off x="5023823" y="2308085"/>
            <a:ext cx="2848392" cy="2835415"/>
          </a:xfrm>
          <a:prstGeom prst="rect">
            <a:avLst/>
          </a:prstGeom>
        </p:spPr>
      </p:pic>
    </p:spTree>
    <p:extLst>
      <p:ext uri="{BB962C8B-B14F-4D97-AF65-F5344CB8AC3E}">
        <p14:creationId xmlns:p14="http://schemas.microsoft.com/office/powerpoint/2010/main" val="3803645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Nesto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2317</TotalTime>
  <Words>423</Words>
  <Application>Microsoft Office PowerPoint</Application>
  <PresentationFormat>Trình chiếu Trên màn hình (16:9)</PresentationFormat>
  <Paragraphs>29</Paragraphs>
  <Slides>20</Slides>
  <Notes>15</Notes>
  <HiddenSlides>0</HiddenSlides>
  <MMClips>1</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20</vt:i4>
      </vt:variant>
    </vt:vector>
  </HeadingPairs>
  <TitlesOfParts>
    <vt:vector size="27" baseType="lpstr">
      <vt:lpstr>Droid Serif</vt:lpstr>
      <vt:lpstr>Times New Roman</vt:lpstr>
      <vt:lpstr>Arial</vt:lpstr>
      <vt:lpstr>Pontano Sans</vt:lpstr>
      <vt:lpstr>YouTube Sans</vt:lpstr>
      <vt:lpstr>Wingdings</vt:lpstr>
      <vt:lpstr>Nestor template</vt:lpstr>
      <vt:lpstr>Fast-SCNN</vt:lpstr>
      <vt:lpstr>Semantic Segmentation</vt:lpstr>
      <vt:lpstr>Bản trình bày PowerPoint</vt:lpstr>
      <vt:lpstr>Semantic Segmentation</vt:lpstr>
      <vt:lpstr>Danh sách một số mô hình phân đoạn có hiệu quả cao hiện nay</vt:lpstr>
      <vt:lpstr>Fast-SCNN</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 for use</dc:title>
  <dc:creator>Toàn Thắng Trần</dc:creator>
  <cp:lastModifiedBy>Toàn Thắng Trần</cp:lastModifiedBy>
  <cp:revision>13</cp:revision>
  <dcterms:modified xsi:type="dcterms:W3CDTF">2023-05-19T13:27:22Z</dcterms:modified>
</cp:coreProperties>
</file>